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 клетке: кислородный этап — ключевые темы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 — главный источник энергии для всех живых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клеточного дыхания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 роль кислорода в дыхании клеток. Альберт Леенг открыл функции митохондрий. Современные методы раскрыли биохимические механизмы энергетики эукариот.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энергетического обмена в клетке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совокупность реакций, превращающих химическую энергию пищи в АТФ, источник энергии для жизнедеятельности клетки.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работу белков, транспорт веществ через мембраны и поддержание внутреннего ионного баланса.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для синтеза молекул, деления клетки и поддержания её структурных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обладают собственной ДНК и способны к делению, обеспечивая клетки энергией, особенно активные, как мышечные и нервные.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митохондрий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окружена двумя мембранами, внутренняя формирует кристы, где расположены ферменты дыхательной цепи и синтеза АТФ.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кислородного этапа в производстве АТФ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 обеспечивает свыше 85% всей энергии, получаемой из глюкозы в форме АТФ.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клеточного дыхания во многом зависит от полноценной работы митохондрий и кислородного этапа.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Биохимия, Д. Нельсон, М. Кокс (2020)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кислородного этапа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цитоплазме, где глюкоза преобразуется в пируват, частично образуя АТФ и восстанавливая NAD+ до NADH.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матриксе митохондрий ацетил-КоА окисляется, образуются CO2, NADH и FADH2 — переносчики электронов.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внутренней мембране митохондрий электроны передаются кислороду с образованием воды и синтезом АТФ.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 анаэробного окисления глюкозы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в количестве АТФ, месте реакции и конечных продуктах между двумя типами окисления.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существенно более энергетически выгодно, поскольку использует кислород как окончательный акцептор электронов.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электронов в дыхательной цепи митохондрий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NADH-дегидрогеназа принимает электроны от NADH и передаёт их в дыхательную цепь, инициализируя процесс транспорта.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Убихинон служит подвижным переносчиком, связывая последовательные комплексы и обеспечивая поток электронов.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b-c1 и цитохром c способствуют перемещению электронов к цитохрому-оксидазе, далее кислороду.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Цитохром-оксидаза завершает цепь, восстанавливая кислород до воды и способствуя созданию протонного градиента.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окислительного фосфорилирования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Протоны создают электрохимический градиент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транспорта электронов протоны перекачиваются в межмембранное пространство, создавая разность концентраций и электрический потенциал, необходимый для синтеза АТФ.
</a:t>
            </a:r>
            <a:endParaRPr lang="en-US" sz="870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АТФ-синтаза использует энергию градиента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АТФ-синтаза пропускает протоны обратно в матрикс, используя их энергию для синтеза АТФ из АДФ и неорганического фосфата.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Кребса: ключевые реакции и продукты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Ацетил-КоА вступает в цикл, окисляется с образованием двух молекул CO2 и восстанавливающих коферментов NAD+ и FAD.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NADH и FADH2 служат переносчиками электронов в дыхательной цепи, обеспечивая эффективное производство АТФ.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соединения цикла участвуют в синтезе аминокислот и других необходимых клетке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транспортировка NADH и FADH2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гликолиза в цитоплазме и переходной реакции у молекулы глюкозы образуются восстановленные коферменты NADH, которые впоследствии переносят электроны в митохондрии.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Кребса формируются не только NADH, но и FADH2 — ещё один важный донор электронов для дыхательной цепи, обеспечивающий высокую эффективность энергетического синтеза.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восстановленные переносчики направляют электроны к ферментным комплексам внутренней мембраны митохондрий, где происходит конечное образование АТФ, за счёт окислительного фосфорилирования.
</a:t>
            </a:r>
            <a:endParaRPr lang="en-US" sz="10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03087"/>
            <a:ext cx="3971100" cy="13373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при окислении глюкозы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молекул АТФ при различных этапах энергообмена. Большая часть энергии высвобождается на кислородном этапе. Значительная часть энергии теряется в виде тепла.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в образование АТФ вносит окислительное фосфорилирование, обеспечивая почти 90% всей энергии с глюкозы.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«Биохимия» Д. Нельсон, М. Кокс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использования кислорода в 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присутствие кислорода предотвращает накопление токсичных соединений, таких как молочная кислота, поддерживая стабильность внутренней среды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является важнейшим конечным акцептором электронов в дыхательной цепи, что обеспечивает полное окисление органических веществ и генерацию максимального количества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кислородного этапа на организм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кислорода значительно снижается образование АТФ, что приводит к энергетическому дефициту клетки и нарушению её функций, особенно в тканях с высоким метаболизмом.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продуктов неполного окисления, таких как лактат, вызывает кислотоз и ухудшает внутриклеточный баланс, вызывая повреждения тканей и дисфункции органов.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приводит к нарушениям в центральной нервной системе и сердечной мышце, что проявляется ишемией, гипоксией и возможным развитием некротических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Удельное потребление кислорода клетками различных тканей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и печень обладают высокой потребностью в кислороде, отражая интенсивность обменных процессов и необходимость постоянного снабжения энергией.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расходе кислорода между тканями отражает их функциональную специализацию и энергетические потребности организма в целом.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2021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энергетического обмена на клеточном уровне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Аллостерическая регуляция осуществляется за счёт соотношения молекул АТФ, АДФ и НАД+, влияющих на активность ключевых ферментов катаболизма.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 и доступных субстратов регулирует интенсивность аэробных процессов, способствуя оптимальному использованию ресурсов клетки.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передачи сигналов, активируемые при физических нагрузках, запускают дополнительные реакции, повышающие производство энергии для удовлетворения возросших потребностей.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влияния, такие как инсулин и адреналин, изменяют скорость метаболических процессов, адаптируя энергетический обмен к состоянию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энергетического обмена в адаптации и выживании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АТФ и восстановление тканей после повреждений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синтеза АТФ необходим для регенерации клеток и восстановления тканей после травм. Энергия поддерживает процессы деления и дифференцировки, обеспечивая эффективное исцеление.
</a:t>
            </a:r>
            <a:endParaRPr lang="en-US" sz="93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адаптация при стрессовых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ограниченного поступления кислорода организм активирует альтернативные пути энергетического обмена, поддерживая жизнеспособность клеток во время гипоксии и нагрузок.
</a:t>
            </a:r>
            <a:endParaRPr lang="en-US" sz="9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исследования: энергетика и медицина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митохондриальных заболеваний раскрывают механизмы нарушения кислородного этапа и его влияния на системные патологии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гипоксии в онкологии и неврологии помогает понять адаптационные и деструктивные процессы в тканях при дефиците кислорода.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новые методы защиты митохондрий и коррекции дыхания на молекулярном уровне для улучшения терапии различных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04" y="2661216"/>
            <a:ext cx="554531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112" y="3536330"/>
            <a:ext cx="719700" cy="639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клеточной энергетике в биотехнологии и спорте
</a:t>
            </a:r>
            <a:endParaRPr lang="en-US" sz="2217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биотехнологических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концепций клеточного дыхания улучшает эффективность ферментации и производства антибиотиков, повышая выход продукции и снижая затраты.
</a:t>
            </a:r>
            <a:endParaRPr lang="en-US" sz="718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физической выносливости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энергетического обмена позволяет разрабатывать программы тренировок и питания для увеличения устойчивости к нагрузкам у спортсменов.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препаратов коррекции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лекарственные средства, способные восстанавливать энергетический баланс при нарушениях клеточного дыхания и улучшать функцию тканей.
</a:t>
            </a:r>
            <a:endParaRPr lang="en-US" sz="7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кислородного этапа для клетки и организма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 является фундаментальным для максимального преобразования энергии, поддержания жизнедеятельности и адаптивных возможностей клетки и всего организма.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2026-05-10T01:26:22Z</dcterms:created>
  <dcterms:modified xsi:type="dcterms:W3CDTF">2026-05-10T01:26:22Z</dcterms:modified>
</cp:coreProperties>
</file>