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каким транспортом путешествовать?
</a:t>
            </a:r>
            <a:endParaRPr lang="en-US" sz="2531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транспорта влияет на комфорт, стоимость, скорость и экологию путешествий.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роль транспорта в развитии общества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инновации, от паровозов до самолётов, кардинально изменили экономику и культуру, делая мир ближе и разнообразнее.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Автомобильный транспорт делится на личный и такси, обеспечивая гибкость передвижения в пределах городов и между ними.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Железнодорожный транспорт подходит для дальних маршрутов, сочетая комфорт и устойчивость к погодным условиям.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Воздушный транспорт незаменим для стремительных международных и междугородних перелётов на большие расстояния.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общественный транспорт — автобусы, троллейбусы, метро — служит массовой перевозке жителей в пределах мегаполисов.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современного транспорта
</a:t>
            </a:r>
            <a:endParaRPr lang="en-US" sz="224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Автомобильный транспорт: мобильность и проблемы загруженности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автомобиль обеспечивает свободу выбор маршрута и времени, повышая комфорт и удобство путешествий.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с ростом количества машин увеличиваются пробки, загрязнение воздуха и расходы на эксплуатацию транспорта.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9892" y="43828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6010" y="407832"/>
            <a:ext cx="4040100" cy="11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Общественный транспорт: преимущества и ограничения
</a:t>
            </a:r>
            <a:endParaRPr lang="en-US" sz="2246" dirty="0"/>
          </a:p>
        </p:txBody>
      </p:sp>
      <p:sp>
        <p:nvSpPr>
          <p:cNvPr id="9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56900" y="22921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Первое, экономически выгодно перевозить большое число пассажиров с минимальными затратами на билет. Второе, снижение трафика уменьшает экологическую нагрузку в городах.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358525" y="37792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Первое, расписание и маршруты ограничивают свободу перемещений. Второе, в часы пик наблюдаются скученность и снижение комфортности поездок.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211" y="932326"/>
            <a:ext cx="2770500" cy="20102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49049" y="2933842"/>
            <a:ext cx="2770500" cy="20102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железнодорожного транспорта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610550" y="1784925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Длительные поездки с удобством и надёжностью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Железнодорожный транспорт позволяет путешествовать на большие расстояния с гарантированным расписанием и сравнительно низким экологическим воздействием, особенно с использованием электропоездов.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6200" y="3448750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 высокая стоимость премиальных маршрутов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Скоростные и фирменные поезда часто имеют высокий ценник, а фиксированные маршруты ограничивают гибкость перевозок, что требует тщательного планирования поездок.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950" y="777075"/>
            <a:ext cx="4098600" cy="124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Воздушный транспорт: преимущества и ограничения
</a:t>
            </a:r>
            <a:endParaRPr lang="en-US" sz="2246" dirty="0"/>
          </a:p>
        </p:txBody>
      </p:sp>
      <p:sp>
        <p:nvSpPr>
          <p:cNvPr id="6" name="Text 1"/>
          <p:cNvSpPr txBox="1"/>
          <p:nvPr/>
        </p:nvSpPr>
        <p:spPr>
          <a:xfrm>
            <a:off x="417950" y="2268350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и дальность полётов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Самолёты позволяют сократить время на международные путешествия, обеспечивая быстрый и удобный способ перемещения на большие расстояния.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7950" y="3495822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и требования безопасности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стоимость билетов, строгие меры безопасности и возможные задержки создают значительные ограничения при планировании перелётов.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265065"/>
            <a:ext cx="4000500" cy="183547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показатели стоимости, времени и комфорта для поездок на 500 км показывают разные преимущества видов транспорта.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основных видов транспорта
</a:t>
            </a:r>
            <a:endParaRPr lang="en-US" sz="2376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коротких дистанций выгоднее автобусы, для дальних — самолёты и поезда; комфорт выше в автомобилях и фирменных поездах.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транспортных операторов, Росстат
</a:t>
            </a:r>
            <a:endParaRPr lang="en-US" sz="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 транспорт: современные вызовы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Автомобили и авиация являются главными источниками выбросов CO2, что серьёзно влияет на глобальное изменение климата.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Электротранспорт и активные способы передвижения, такие как велосипед и электросамокат, способствуют снижению загрязнения и шумового фона в городах.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подчёркивают необходимость сосредоточить усилия на экологически чистых технологиях в автомобилях и авиаперевозках.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транспорта в общем объеме загрязнения атмосферы
</a:t>
            </a:r>
            <a:endParaRPr lang="en-US" sz="2376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реформы должны уменьшить влияние легкового автотранспорта и авиации для улучшения состояния атмосферы.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Отчёты ООН и Мирового банка, 2023 год
</a:t>
            </a:r>
            <a:endParaRPr lang="en-US" sz="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918" y="1655556"/>
            <a:ext cx="3828000" cy="178689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52431" y="1655556"/>
            <a:ext cx="3828000" cy="178689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Инновации в сфере электрического и гибридного транспорта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1087900" y="3507025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электромобильного парка в городах России и Европе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последние годы в Москве и европейских столицах активно увеличивается число электромобилей и гибридных автобусов, что снижает загрязнение воздуха и шум. Быстрая зарядная инфраструктура становится стандартом для поддержки этого развития.
</a:t>
            </a:r>
            <a:endParaRPr lang="en-US" sz="886" dirty="0"/>
          </a:p>
        </p:txBody>
      </p:sp>
      <p:sp>
        <p:nvSpPr>
          <p:cNvPr id="13" name="Text 3"/>
          <p:cNvSpPr txBox="1"/>
          <p:nvPr/>
        </p:nvSpPr>
        <p:spPr>
          <a:xfrm>
            <a:off x="5299413" y="3507025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Инновационные модели и микромобильность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Tesla Model 3 стала популярной моделью электрокара благодаря высокой эффективности и дальности хода. В городах России набирают популярность электросамокаты и велошеринги, расширяющие возможности экологичных и удобных поездок на короткие расстояния.
</a:t>
            </a:r>
            <a:endParaRPr lang="en-US" sz="8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352" y="1816770"/>
            <a:ext cx="271200" cy="216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29802" y="2088543"/>
            <a:ext cx="271200" cy="2410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83512" y="2346874"/>
            <a:ext cx="248325" cy="2838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30412" y="3532800"/>
            <a:ext cx="248325" cy="283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аспекты велотранспорта и альтернативных средств передвижения
</a:t>
            </a:r>
            <a:endParaRPr lang="en-US" sz="2246" dirty="0"/>
          </a:p>
        </p:txBody>
      </p:sp>
      <p:sp>
        <p:nvSpPr>
          <p:cNvPr id="14" name="Text 2"/>
          <p:cNvSpPr txBox="1"/>
          <p:nvPr/>
        </p:nvSpPr>
        <p:spPr>
          <a:xfrm>
            <a:off x="492413" y="1783200"/>
            <a:ext cx="1870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и экология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 остаётся лёгким и экологически чистым вариантом транспорта, особенно востребован среди молодежи и для кратковременных поездок.
</a:t>
            </a:r>
            <a:endParaRPr lang="en-US" sz="850" dirty="0"/>
          </a:p>
        </p:txBody>
      </p:sp>
      <p:sp>
        <p:nvSpPr>
          <p:cNvPr id="15" name="Text 3"/>
          <p:cNvSpPr txBox="1"/>
          <p:nvPr/>
        </p:nvSpPr>
        <p:spPr>
          <a:xfrm>
            <a:off x="2773900" y="20671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велоинфраструктуры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Москве, Санкт-Петербурге и Казани активно обновляются и расширяются велосипедные дорожки, что способствует удобству и безопасности передвижения.
</a:t>
            </a:r>
            <a:endParaRPr lang="en-US" sz="850" dirty="0"/>
          </a:p>
        </p:txBody>
      </p:sp>
      <p:sp>
        <p:nvSpPr>
          <p:cNvPr id="16" name="Text 4"/>
          <p:cNvSpPr txBox="1"/>
          <p:nvPr/>
        </p:nvSpPr>
        <p:spPr>
          <a:xfrm>
            <a:off x="5016100" y="23468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электросамокатов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Электросамокаты становятся всё более востребованными для быстрого преодоления городских расстояний благодаря мобильности и простоте использования.
</a:t>
            </a:r>
            <a:endParaRPr lang="en-US" sz="850" dirty="0"/>
          </a:p>
        </p:txBody>
      </p:sp>
      <p:sp>
        <p:nvSpPr>
          <p:cNvPr id="17" name="Text 5"/>
          <p:cNvSpPr txBox="1"/>
          <p:nvPr/>
        </p:nvSpPr>
        <p:spPr>
          <a:xfrm>
            <a:off x="7063000" y="3532800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ограничения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препятствия — холодный климат и недостаток велодорожек в большинстве российских городов, что снижает использование этого транспорта в зимний период.
</a:t>
            </a:r>
            <a:endParaRPr lang="en-US" sz="85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Железнодорожный транспорт и метро демонстрируют самый низкий уровень аварийности, благодаря строгому контролю и автоматизации процессов, что обеспечивает стабильную безопасность пассажиров.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 транспорте: риски и статистика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Автомобильный транспорт является самым травмоопасным видом в России, особенно среди молодых и неопытных водителей, что связано с нарушением правил и высокой плотностью движения.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Авиация характеризуется редкими, но серьёзными инцидентами; при этом уровень безопасности высок за счёт многоуровневой системы контроля и международных стандартов эксплуатации.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диспропорцию в количестве аварий у разных видов транспорта, подчёркивая необходимость повышения безопасности на дорогах.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аварийности основных видов транспорта в России
</a:t>
            </a:r>
            <a:endParaRPr lang="en-US" sz="2376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аварий приходится на легковые автомобили, что требует усиления мер по профилактике и образованию водителей.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ГИБДД, Минтранс РФ
</a:t>
            </a:r>
            <a:endParaRPr lang="en-US" sz="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442" y="181888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4245425" y="2242150"/>
            <a:ext cx="45930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продолжается модернизация автомобильных и железнодорожных магистралей, включая строительство скоростных трасс и обновление вокзалов и станций метро, что повышает комфорт поездок.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245425" y="3804054"/>
            <a:ext cx="45930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подвижного состава, например, Сапсан, Ласточка и новые аэроэкспрессы, вместе с ростом конкуренции среди перевозчиков улучшает качество сервиса и взаимодействие с пассажирами.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38475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транспортной инфраструктуры и качества сервиса
</a:t>
            </a:r>
            <a:endParaRPr lang="en-US" sz="224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560150" y="2163425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удобных сидячих или спальных мест существенно повышает комфорт дальних поездок, что важно для пассажиров, ценящих отдых во время путешествия.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560150" y="2808678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удобства, такие как Wi-Fi и климат-контроль, позволяют оставаться на связи и чувствовать себя комфортно при разной погоде.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60150" y="345392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на борту и высокая отзывчивость персонала создают дополнительный уровень сервиса, особенно в поездах и авиарейсах.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560150" y="409917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Гибкие тарифы и программы лояльности стимулируют постоянных клиентов выбирать тот или иной вид транспорта, обеспечивая экономию и дополнительные бонусы.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критерии комфорта и сервиса при выборе транспорта
</a:t>
            </a:r>
            <a:endParaRPr lang="en-US" sz="224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396001"/>
            <a:ext cx="4039800" cy="176469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пяти популярных видов транспорта по ключевым критериям, отражающим разнообразие предпочтений пользователей.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Приоритеты выбора транспорта в зависимости от критериев
</a:t>
            </a:r>
            <a:endParaRPr lang="en-US" sz="2376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транспорта зависит от личных приоритетов: быстрые, экономичные или экологичные варианты, а также комфорт и безопасность.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Ученические опросы 2023 года
</a:t>
            </a:r>
            <a:endParaRPr lang="en-US" sz="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оптимального транспорта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принятие решения на основе ключевых критериев поездки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тренды: транспорт будущего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Беспилотные автомобили и дроны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автономных транспортных средств продолжает ускоряться: беспилотные автомобили проходят испытания, а дроны активно внедряются для доставки грузов и пассажиров, снижая нагрузку на дороги.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Hyperloop и электросамолётов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Инициативы создания вакуумных поездов Hyperloop обещают революцию в скорости перевозок. Электросамолёты, как модели Tesla и Airbus, проходят пилотные испытания, продвигая экологичные воздушные технологии.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«Умные» дороги и зарядка на ходу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Инвестиции сосредоточены на развитии «умных» дорог с системами динамической зарядки электромобилей, что расширит возможности и удобство электрического транспорта в будущем.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Учитывая разнообразные факторы, от экологии до комфорта, правильный выбор транспорта способствует улучшению качества жизни и сохранению окружающей среды для будущих поколений.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Осознанный выбор транспорта — путь к устойчивому будущему
</a:t>
            </a:r>
            <a:endParaRPr lang="en-US" sz="281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2026-05-07T19:01:20Z</dcterms:created>
  <dcterms:modified xsi:type="dcterms:W3CDTF">2026-05-07T19:01:20Z</dcterms:modified>
</cp:coreProperties>
</file>