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— герой леса и книг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быстрым и осторожным жителем леса.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— дикое животное, которое живёт в природе и умеет прекрасно прятаться. В нашей стране чаще всего встречаются заяц-беляк и заяц-русак.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зайцем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заяц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уши и внимательный взгляд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большие уши и глаза, расположенные по бокам головы. Так ему удобнее замечать опасность со всех сторон. Он словно всё время настороже, даже когда тихо сидит в траве.
</a:t>
            </a:r>
            <a:endParaRPr lang="en-US" sz="1012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задние лапы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лапы у зайца длиннее передних, поэтому он легко отталкивается и делает большие прыжки. Такая особенность помогает ему быстро убегать и ловко менять направление на бегу.
</a:t>
            </a:r>
            <a:endParaRPr lang="en-US" sz="100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шубка и короткий хвостик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зайца покрыто мягкой густой шерстью, а хвост у него совсем короткий. Благодаря этому он выглядит пушистым и аккуратным, хотя в жизни остаётся очень проворным и осторожным.
</a:t>
            </a:r>
            <a:endParaRPr lang="en-US" sz="10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70 км/ч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скорость заяц может развивать, чтобы уйти от хищника.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 и резкие повороты помогают зайцу спасаться от опасности.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справочные данные о зайцах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заяц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окраины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часто держится там, где рядом есть лес и открытое пространство. На опушке ему удобно прятаться и одновременно быстро убегать, если появится опасность.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луга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полях и на лугах заяц находит много травы и молодых побегов. Такие места подходят ему для кормления, но он остаётся очень внимательным и не задерживается надолго.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трава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кустов и высокой травы заяц может затаиться днём. Там он почти сливается с окружающей растительностью и отдыхает, не строя настоящего дома.
</a:t>
            </a:r>
            <a:endParaRPr lang="en-US" sz="128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Неглубокая лежка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отдыха зайца называется лежкой. Это не нора и не логово, а просто небольшое углубление на земле, где животное может тихо переждать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 заяц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лакомства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заяц охотно ест траву, клевер и одуванчики. Молодая зелень помогает ему набираться сил, а свежие побеги легко найти на лугу или у опушки.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не перебирает только вкусным. Он поедает листья, молодые веточки и побеги кустарников, если они подходят ему по размеру и доступны рядом с местом отдыха.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корм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пищи становится меньше, поэтому заяц грызёт сухую траву, кору кустарников и тонкие веточки. Ему приходится искать корм дольше, чем в тёплое время года.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Растительноядное животное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питается только растениями, поэтому его называют растительноядным животным. Такой образ жизни связывает его с лугами, полями и лесными опушками, где есть зелёный корм.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зайца на снегу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заметны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зайца на снегу тянутся цепочкой длинных прыжков. По ним видно, что животное двигалось быстро и уверенно, стараясь как можно скорее уйти от опасности.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задние лапы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заметны большие отпечатки задних лап, а затем маленькие следы передних. Такой рисунок на снегу помогает узнать, что здесь прошёл именно заяц.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рассказывают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можно понять, куда заяц бежал, где останавливался и как резко менял направление. Для внимательного наблюдателя снег становится настоящей картой его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и заяц-русак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остаётся заметным в разных местах благодаря смене окраски, а заяц-русак чаще держится открытых пространств. Оба вида в тёплое время года подвижны и осторожны.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беляка начинается смена шерсти: к холодам он светлеет и зимой становится белым. Русак обычно сохраняет серо-бурую окраску и лучше заметен на открытой местности.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зайца избегают опасности одинаково: быстро бегут, замирают или меняют направление. Их главное оружие — осторожность, скорость и умение не попадаться на глаза хищникам.
</a:t>
            </a:r>
            <a:endParaRPr lang="en-US" sz="12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зайца меняется шерсть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— незаметность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зимняя шерсть помогает зайцу сливаться со снегом. Так ему легче спрятаться от врагов, когда вокруг всё светлое и открытое.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— защита в траве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более тёмная окраска делает зайца менее заметным среди травы, земли и кустов. Это помогает ему не выделяться на фоне природы.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шерсти — это природная маскировка. Она помогает зайцу оставаться незаметным в разные сезоны и лучше защищаться от опасности.
</a:t>
            </a:r>
            <a:endParaRPr lang="en-US" sz="13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зайца по сезонам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природе показывают, как заяц ищет корм, растёт и прячется от врагов.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Зайчата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Рождаются готовыми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Зайчата появляются на свет зрячими, покрытыми шерстью и почти сразу умеют шевелиться. Это помогает им быстрее спрятаться и меньше зависеть от взрослого зверя.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зайца кормит детёнышей молоком и возвращается к ним не так часто. Так она не выдаёт укрытие врагам и бережёт малышей от лишней опасности.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зайчата рано учатся затаиваться в траве и слушать звуки вокруг. Их жизнь с первых дней требует осторожности, но именно это помогает выжить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опасен для зайца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и волк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хищники охотятся на зайца на земле. Они быстро бегают и умеют долго преследовать добычу, поэтому зайцу приходится спасаться резкими поворотами и прыжками.
</a:t>
            </a:r>
            <a:endParaRPr lang="en-US" sz="128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 подкрадывается тихо и почти бесшумно. Зайцу особенно важно вовремя заметить её, потому что в лесу рысь умеет нападать внезапно и очень точно.
</a:t>
            </a:r>
            <a:endParaRPr lang="en-US" sz="1285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сверху
</a:t>
            </a:r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орлы и ястребы опасны тем, что видят добычу издалека. Зайцу помогают светлая окраска, чуткий слух и умение замирать среди травы или снега.
</a:t>
            </a:r>
            <a:endParaRPr lang="en-US" sz="1356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внимательностью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становится тревожно, заяц меняет место отдыха и кормления. Он слушает, принюхивается и старается первым заметить врага, чтобы успеть убежать.
</a:t>
            </a:r>
            <a:endParaRPr lang="en-US" sz="12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заяц бодрствует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заяц выходит кормиться вечером, ночью и на рассвете. В это время ему легче оставаться незаметным и спокойно искать сочную траву.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заяц обычно затаивается в траве, под кустом или в другой тихой ложбинке. Он почти не двигается, чтобы не привлечь внимание хищников.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часто встаёт на задние лапы и долго прислушивается. Так он быстрее замечает шорохи, чем враг успевает подобраться совсем близко.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зубов есть у зайца, и они растут всю жизнь, поэтому ему нужно постоянно грызть растительную пищу.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зубы не перестают расти. Это удобно для жизни на траве и коре, но требует постоянной “работы зубов”, чтобы они не становились слишком длинными.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справочники о зайцеобразных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сказках и рассказах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трусишка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заяц часто попадает в смешные и страшные истории, где выглядит пугливым. Но в природе он не трус, а очень осторожный и внимательный зверёк.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Косой и быстрый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речи зайца нередко называют косым. Это прозвище связано с его особым взглядом и манерой резко менять направление, когда он уносит лапы подальше от беды.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наблюдательности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зайца часто показывает не слабость, а умение вовремя заметить опасность. Он ловкий, быстрый и чуткий, поэтому в рассказах и сказках легко запоминается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7547" y="3485651"/>
            <a:ext cx="348862" cy="398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заяц полезен природе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 растения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помогает уравновешивать жизнь растений, поедая траву, побеги и кору. Он выбирает разный корм в течение года, поэтому участвует в природном круговороте.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лисицы, совы, рыси и других зверей заяц служит добычей. Без таких животных хищникам было бы труднее находить пищу в лесу и поле.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живой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местности живут зайцы, значит там есть трава, кусты и укрытия. Их появление показывает, что природа остаётся разнообразной и подходящей для многих животных.
</a:t>
            </a:r>
            <a:endParaRPr lang="en-US" sz="13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зайцам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Зайцам нужны кусты, высокая трава и тихие места для отдыха. Если сохранять такие участки, им легче прятаться днём и выращивать потомство.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шума и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техника и мусор пугают зайцев и портят их места обитания. Чистые поля и бережная работа людей делают природу безопаснее.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жечь сухую траву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Палы опасны: от огня гибнут укрытия, корм и сами животные. Лучше не поджигать траву, а оставлять природе время на спокойное восстановление.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животным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вырубает всё подряд и не тревожит зверей без нужды, зайцам проще находить корм и скрываться от врагов. Иногда лучше просто тихо пройти мимо.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бегун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живёт в дикой природе, где ему нужны скорость и внимательность. Он не строит постоянную нору и отдыхает в лежке на земле. Детёныши рождаются более самостоятельными, поэтому рано учатся скрываться и замирать.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сосед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чаще живёт рядом с человеком и может обитать в норах или специальных жилищах. Он меньше зависит от дальних прыжков и осторожных манёвров, чем заяц. Поэтому эти животные похожи, но ведут себя по-разному.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кролик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зайце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 ловкий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умеет быстро убегать от опасности и резко менять направление. Его сильные задние лапы помогают делать длинные прыжки, а чуткий слух заранее предупреждает о врагах.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без норы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зверёк обитает в лесах, на опушках, в полях и среди кустарников. Для отдыха он выбирает лежку на земле, где можно быстро скрыться при тревоге.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 только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питается травой, листьями, побегами, корой и веточками. Зимой корм найти труднее, но он всё равно остаётся растительноядным животным и находит подходящую пищу.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Нуждается в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окраски, осторожность и хорошая маскировка помогают зайцу выживать. Но ему всё равно нужны тихие места, чистые поля и бережное отношение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— маленький герой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умеет удивлять: он тихий, быстрый и очень умный в вопросах выживания. Если беречь леса, луга и кустарники, у него всегда будет дом и безопасное детство.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2026-05-27T13:47:16Z</dcterms:created>
  <dcterms:modified xsi:type="dcterms:W3CDTF">2026-05-27T13:47:16Z</dcterms:modified>
</cp:coreProperties>
</file>