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Н и НН по смыслу и грамматике слова.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 и НН в причастиях и отглагольных прилагательных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в написании Н и НН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встречается в 7 классе, потому что похожие по звучанию слова пишутся по-разному. Чтобы выбрать верную букву, нужно определить часть речи, значение слова и его грамматические признаки.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действию: оно показывает, что с предметом что-то делают или уже сделали. Поэтому в словах видно отношение к процессу.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написания важно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нами причастие, нужно искать признаки действия. Они часто подсказывают написание НН, особенно когда у слова есть зависимые слова или приставка.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сохраняются признаки глагола: время, вид, возможность иметь зависимые слова. Именно поэтому оно помогает точно передать, кто выполняет действие и когда оно происходит.
</a:t>
            </a:r>
            <a:endParaRPr lang="en-US" sz="992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вопросы какой? какая? какое? какие? Например: прочитанная книга, построенный дом, решённая задача. Слово как будто описывает предмет через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отглагольное прилагательное
</a:t>
            </a:r>
            <a:endParaRPr lang="en-US" sz="3178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Отглагольное прилагательное обозначает не действие, а устойчивое качество предмета. В слове важен сам признак, а не то, как он появился.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постоянный признак, чаще пишется одна Н. Поэтому сначала нужно понять смысл слова, а уже потом проверять написание.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воспринимаются как обычные прилагательные: жареный картофель, кованая решётка, раненый солдат. Здесь мы называем свойство предмета, а не сообщаем о действии.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ощущения процесса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отглагольных прилагательных чаще нет зависимых слов. Это помогает отличать их от причастий, где рядом нередко есть уточнение, кто или как совершил действие.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без зависимых слов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 или НН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рассуждения помогает определить часть речи и выбрать правильное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причастиях пишется НН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обычно пишется НН: написанный текст, прочитанная книга, выкрашенный забор. Полная форма подчёркивает результат действия и связь с ним.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НН пишется, когда у причастия есть зависимое слово: текст, написанный учеником; забор, выкрашенный к лету. Такое уточнение делает действие более конкретным.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 подсказка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причастия есть приставка, кроме не-, написание чаще требует НН: записанный, подкрашенный, построенный. Приставка показывает, что действие направлено на предмет.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—ова-, -ева-, -ирова-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этими суффиксами обычно тоже пишется НН: организованный, асфальтированный, тренированный. Эти формы связаны с действием и его результатом, а не только с признаком.
</a:t>
            </a:r>
            <a:endParaRPr lang="en-US" sz="8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причастиях пишется одна 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страдательных причастиях пишется одна Н: книга прочитана, письмо отправлено, задача решена. Форма показывает результат действия, а не сам процесс.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отвечают на вопрос что сделано? и обозначают состояние предмета. Краткая форма сообщает итог действия, поэтому удвоенная Н не сохраняется.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полная форма имеет НН, а краткая передаёт тот же смысл, в краткой форме всё равно остаётся одна Н: построенный — построен, решённый — решён.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отглагольных прилагательных пишется Н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приставки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образовано от глагола, но не имеет приставки, оно часто относится к отглагольным прилагательным и пишется с одной Н: жареный, кованый, раненый.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Признак, а не действие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Отглагольные прилагательные называют качество предмета, а не сообщение о том, что с ним сделали. Поэтому в них чаще пишется Н, а не НН.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суффиксов -ова-, -ева-, -ирова-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нет этих суффиксов, оно может обозначать постоянный признак предмета. Тогда написание часто остаётся с одной Н, как в словах сушёные яблоки.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зависимых слов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обычно сохраняется, когда рядом нет зависимых слов. В выражении жареный картофель важно не действие, а сам устойчивый признак блюда.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 подчиняются общему правилу и требуют запоминания. К ним относятся нежданный, негаданный, желанный, священный, отчаянный, невиданный.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стоит проверять по словарю или запоминать как отдельный случай. В таких формах привычный алгоритм может не дать точного ответа.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проверка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такие примеры обычно выделяют отдельно, чтобы не путать их с обычными причастиями и отглагольными прилагательными. Это облегчает повторение правила.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группа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выучить несколько частотных исключений, чем пытаться объяснять их только приставкой или зависимыми словами. Так легче избежать ошибок в диктанте и упражнении.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память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 словарные случаи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причастий и отглагольных прилагательных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для выбора Н и НН важны не только суффиксы, но и часть речи, зависимые слова и смысл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чаще требуют НН, а отглагольные прилагательные нередко пишутся с одной 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правила о Н и НН в словах от глаголов.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ошибаются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распознать форму слова: похожее звучание не подсказывает правильное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связаны с определением части речи и формы, а не с выбором одной или двух 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по теме «Н и НН».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как важный признак причастия
</a:t>
            </a:r>
            <a:endParaRPr lang="en-US" sz="263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 уточнением автора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лежала прочитанная мною книга: рядом есть слово «мною», которое уточняет, кем выполнено действие. Такая деталь сразу показывает, что перед нами причастие, а не обычное прилагательное. Значит, написание нужно проверять по правилу для причастий.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 к лету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стоял выкрашенный к лету забор. Сочетание с обстоятельством времени помогает увидеть действие и его результат. Слово уже не просто называет признак, а сообщает, что предмет был покрашен, поэтому написание связано с причастием.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ученика
</a:t>
            </a:r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похвалил написанное учеником сочинение. Здесь зависимое слово отвечает на вопрос кем? и делает действие конкретным. Именно такие уточнения часто помогают не перепутать причастие с отглагольным прилагательным, где зависимых слов обычно нет.
</a:t>
            </a:r>
            <a:endParaRPr lang="en-US" sz="1517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7994" y="886350"/>
            <a:ext cx="4426862" cy="399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приставки в написании НН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усиливает связь с действием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слова есть приставка, кроме не-, оно чаще сохраняет значение результата действия. Поэтому в формах вроде записанный, построенный и подкрашенный обычно пишется НН, потому что видно завершённое действие.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значение целиком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не решает всё. Нужно понять, сообщается ли о действии, его результате или просто о постоянном признаке предмета. Только тогда выбор между Н и НН будет точным.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не считается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не- не делает слово «сильнее» для орфограммы. В сочетаниях некрашеный забор и не решённая учеником задача написание зависит не от не-, а от остальных признаков слова.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слова: крашеный забор и покрашенный забор. Во втором случае есть приставка и ощущается результат действия, поэтому НН появляется как часть правила, а не случайно.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один из этих суффиксов, полная форма обычно пишется с НН. Это удобно запоминать как отдельную группу, где правило работает особенно стабильно.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 НН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суффиксы часто указывают на действие, которое уже выполнено или организовано. Поэтому слова вроде организованный и ликвидированный воспринимаются как результат процесса, а не как простой признак.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процессом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полезно объединять слова в пары и ряды. Когда рядом стоят тренированный, асфальтированный и организованный, легче заметить общий орфографический признак и не ошибиться.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образцам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—ова-, -ева-, -ирова-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удобно использовать каждый раз, когда слово выглядит знакомо, но вызывает сомнение.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признаков помогает не опираться только на звучание и быстрее находить правильное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проверки написания Н и НН в словах от глаголов.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пары жареный — жаренный и кованый — кованный. Ошибка появляется, когда ученик ориентируется на слух и не определяет часть речи.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слов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 не- легко принять за особый случай и написать наугад. На самом деле частицу нужно учитывать отдельно и проверять остальные признаки слова.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взгляд на не-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решённый и раненый иногда теряют одну Н или, наоборот, добавляют лишнюю. Это происходит из-за невнимания к признакам причастия и прилагательного.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одной буквы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написанное учеником сочинение помогают выбрать НН, но зависимое слово часто пропускают. Тогда правило применяется не полностью, и ответ получается неверным.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Незамеченные зависимые слова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часть речи и форма слова влияют на выбор написания.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важны не только суффиксы, но и значение слова, его форма и принадлежность к исключениям.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«Н и НН в словах от глаголов».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выбору буквы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смысл слова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результат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жареная картошка или решённая задача, важно не само действие, а его итог. Такой смысл подсказывает причастие и помогает объяснить написание через связь с действием.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поставить похожие слова, различие становится заметнее: жареный и жаренный, кованый и кованный. Такой приём учит думать не только о буквах, но и о смысле.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кованая решётка или раненый зверь слово называет устойчивое свойство предмета. Здесь мы воспринимаем признак как обычное описание, а не как сообщение о процессе.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записью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действия находится в слове, тем внимательнее нужно проверять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вопроса быстро сужают выбор и помогают увидеть, где требуется НН, а где достаточно одной 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 самопроверке написания Н и НН.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Вывод, который стоит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нужно смотреть не только на буквы, но и на часть речи, значение слова и его грамматические признаки. Тогда выбор между Н и НН становится понятным и уверенным.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2026-05-28T16:32:44Z</dcterms:created>
  <dcterms:modified xsi:type="dcterms:W3CDTF">2026-05-28T16:32:44Z</dcterms:modified>
</cp:coreProperties>
</file>