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организма человека: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и функции систем, тканей и клеток в организме человека.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организма помогает заботиться о здоровье и предупреждать болезни. Школьники узнают основы анатомии, физиологии, клеточной и молекулярной биологии, что важно для осознанного отношения к своему телу и окружающему миру.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устройство человеческого тела
</a:t>
            </a:r>
            <a:endParaRPr lang="en-US" sz="2332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систем органов человека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— основа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Скрепленные между собой кости, мышцы и суставы обеспечивают движение и поддержку тела, а также защиту внутренних органов.
</a:t>
            </a:r>
            <a:endParaRPr lang="en-US" sz="1106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— транспортная сеть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сосуды переносят кровь, обеспечивая органы кислородом и питательными веществами, а также удаляют отходы обмена.
</a:t>
            </a:r>
            <a:endParaRPr lang="en-US" sz="1106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главный координатор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мозг, а также нервы управляют движениями, восприятием, памятью и чувствами.
</a:t>
            </a:r>
            <a:endParaRPr lang="en-US" sz="1241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— защитник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клетки иммунной системы защищают организм от инфекций и помогают бороться с болезнями.
</a:t>
            </a:r>
            <a:endParaRPr lang="en-US" sz="12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опорно-двигательной системы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— прочный каркас тела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состоит из крепких костей, которые поддерживают тело и защищают внутренние органы от повреждений.
</a:t>
            </a:r>
            <a:endParaRPr lang="en-US" sz="131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— точки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и обеспечивают гибкость и подвижность, позволяя выполнять разнообразные движения.
</a:t>
            </a:r>
            <a:endParaRPr lang="en-US" sz="137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— двигатель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сокращается и создает силу для движения и поддержки осанки, а также участвует в стабилизации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нервной системы и её 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— мозг и спинной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контролируют работу тела, обработку информации и координируют действия всех органов.
</a:t>
            </a:r>
            <a:endParaRPr lang="en-US" sz="1256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— связь с телом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передают сигналы от рецепторов к мозгу и от него к мышцам, обеспечивая реакцию на внешние и внутренние стимулы.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памяти и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помогают запоминать информацию, ощущать стимулы и создавать эмоциональные реакции, обеспечивая взаимодействие с окружающим миром.
</a:t>
            </a:r>
            <a:endParaRPr lang="en-US" sz="12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органы и их назначение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гортань — начало пути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поступает через нос, где очищается и согревается, затем проходит через гортань и трахею в нижние отделы дыхательных путей.
</a:t>
            </a:r>
            <a:endParaRPr lang="en-US" sz="1326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и лёгкие — место газообмена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Ветвящиеся бронхи доставляют воздух в лёгкие, где в альвеолах происходит обмен кислорода и углекислого газа между кровью и воздухом.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кислорода необходимо для производства энергии в клетках, поддерживая жизненные процессы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переработка пищи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пищевод — старт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пищу, а слюна начинает химическую обработку, после чего пища продвигается по пищеводу в желудок.
</a:t>
            </a:r>
            <a:endParaRPr lang="en-US" sz="1106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 — главные ферментаторы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переваривает пищу с помощью кислот и ферментов, а тонкий кишечник всасывает питательные вещества в кровь.
</a:t>
            </a:r>
            <a:endParaRPr lang="en-US" sz="1127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— помощники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 для расщепления жиров, а поджелудочная железа выделяет ферменты для переваривания белков, жиров и углеводов.
</a:t>
            </a:r>
            <a:endParaRPr lang="en-US" sz="1017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— формирование каловых масс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Задняя часть пищеварительного тракта всасывает воду и формирует непереваренные остатки пищи, которые удаляются из организма.
</a:t>
            </a:r>
            <a:endParaRPr lang="en-US" sz="10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кровеносной системы и её 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мотор кровообращения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 по всему телу, обеспечивая доставку кислорода и питательных веществ к тканям.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— артерии, вены и капилляры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кровь от сердца, вены возвращают её обратно, а капилляры обеспечивают обмен веществ между кровью и клетками.
</a:t>
            </a:r>
            <a:endParaRPr lang="en-US" sz="134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транспортная среда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газы, гормоны, питательные вещества и помогает в защите от инфекций, поддерживая жизнедеятельность организма.
</a:t>
            </a:r>
            <a:endParaRPr lang="en-US" sz="13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удаляет из организма отходы обмена веществ, поддерживая внутреннее равновесие и предотвращая накопление токсинов.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функции и значение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регулируют водно-солевой баланс и артериальное давление, обеспечивая устойчивость внутренней среды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тело от микробов, регулирует температуру через потоотделение и кровоток, а также обеспечивает ощущение прикосновений и температуры.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человека: защитник и регулятор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содержит меланин, который защищает от ультрафиолетовых лучей, а также потовые и сальные железы, кровеносные сосуды и нервные окончания.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плазмы — жидкой части — и трёх видов форменных элементов: эритроцитов, лейкоцитов и тромбоцитов. Эритроциты переносят кислород, они содержат гемоглобин, придающий крови красный цвет.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состав и многообразие функций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защищают организм от инфекций и болезней, а тромбоциты участвуют в свёртывании крови при повреждениях. Кровь играет важную роль в транспорте веществ и поддержании стабильной температуры тела.
</a:t>
            </a:r>
            <a:endParaRPr lang="en-US" sz="13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делится на скелетную, гладкую и сердечную. Скелетные мышцы обеспечивают произвольные движения и составляют около половины массы тела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и роль мышечной ткани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управляют непроизвольной работой внутренних органов, а сердечная ткань образует миокард, который поддерживает ритмичное сокращение сердца и кровообращение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взрослого человека состоит из 206 костей, которые обеспечивают опору тела и защиту органов, таких как мозг и сердце. Кости также служат местом крепления мышц для движения.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и скелет: строение и значение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выполняет функцию кроветворения в костном мозге и является депо минералов — кальция и фосфора, что важно для прочности и обменных процессов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включает нейроны, которые передают электрические импульсы для управления всеми функциями организма и обеспечивают связь между органами и мозгом.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нервной ткани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поддерживают работу нейронов, обеспечивая питание, защиту и восстановление. Всего в головном мозге более 86 миллиардов нейронов, формирующих сложные сети.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включает тимус, лимфоузлы, селезёнку и миндалины, где образуются и созревают клетки, борющиеся с инфекциями и чужеродными веществами.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органы и механизмы защиты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защитники — лейкоциты и антитела, которые распознают и уничтожают бактерии, вирусы и повреждённые клетки, создавая иммунную память для быстрой реакции на повторные атаки.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воспринимают свет и формируют изображения, поддерживая зрение, а уши отвечают за слух и равновесие, передавая звуковые и вестибулярные сигналы в мозг.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восприятие информации из внешнего мира
</a:t>
            </a:r>
            <a:endParaRPr lang="en-US" sz="2198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язык и кожа обеспечивают восприятие запахов, вкуса и тактильных ощущений соответственно, что позволяет ориентироваться в окружающей среде и реагировать на различные раздражители.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и органеллы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мембраны, которая отделяет её от внешней среды, ядра с генетической информацией и цитоплазмы, где расположены органеллы, обеспечивающие жизненные процессы.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функции клетки специализируются и выделяют различные органеллы, к примеру, нервные клетки передают импульсы, а мышечные обеспечивают сокращение и движение.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 энергетические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служат строительными и ферментативными компонентами, жиры обеспечивают энергию и защиту, а углеводы быстро дают энергию и хранятся запасами в виде гликогена.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биомолекулы организма человека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и её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ДНК и РНК — отвечают за хранение и передачу наследственной информации, регулируя синтез белков и функционирование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обеспечивает восстановление тканей после повреждений с разной степенью эффективности: кожа и печень восстанавливаются активно, тогда как мышцы регенерируют медленнее.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Восстановление, регенерация и обновление организма
</a:t>
            </a:r>
            <a:endParaRPr lang="en-US" sz="2201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продвигают использование стволовых клеток и искусственных тканей для лечения, что расширяет возможности восстановления повреждённых органов и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компонентов организма — ключ к здоровью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органов, тканей и клеток создаёт сложную и эффективную систему, обеспечивающую здоровье, адаптацию и развитие человека. Понимание этой гармонии помогает сохранить организм и применять современные методы лечения.
</a:t>
            </a:r>
            <a:endParaRPr lang="en-US" sz="30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2026-05-09T13:35:11Z</dcterms:created>
  <dcterms:modified xsi:type="dcterms:W3CDTF">2026-05-09T13:35:11Z</dcterms:modified>
</cp:coreProperties>
</file>