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в 1920-е годы: процветание, противоречия, кризис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производства и потребления сочетался с кредитной зависимостью и дисбалансами, завершившимися кризисом 1929 года.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США после Первой мировой войны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 долги ослабили Европу, а США стали главным кредитором и поставщиком капитала. Версальские решения и военные долги сплели сложную финансовую цепочку, где устойчивость расчетов решала многое. Восстановление шло неравномерно.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росли автомобильная промышленность, электротехника, радиопроизводство и жилищное строительство — товары стали выпускаться большими партиями.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 1920-е годы: «ревущие двадцатые»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 и подход Генри Форда удешевили массовый выпуск; продажа в рассрочку расширила доступ к автомобилям, технике и мебели.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1929 году увеличились и промышленное производство, и активность на фондовом рынке, создавая ощущение стабильного благополучия.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десятилетия ускорение роста становится заметным: технологический прогресс подпитывал потребление и общий подъем.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ключевых отраслей США в 1920-е годы
</a:t>
            </a:r>
            <a:endParaRPr lang="en-US" sz="298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массовые сегменты часто росли быстрее, а значит, общая «картинка процветания» скрывала будущую уязвимость.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описанию тенденций без точной статистики; ориентиры: ускорение в середине 1920-х и пик к 1929 году.
</a:t>
            </a:r>
            <a:endParaRPr lang="en-US" sz="5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 и новый городской стиль жизни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Голливуд: развлекательная индустрия как двигатель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превращался в центр массового кинопроизводства, а фильмы становились общим языком для миллионов зрителей. На экранах и в городских афишах закреплялась новая манера жизни — быстрая, яркая, рассчитанная на внимание публики. 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 джаз: музыка, которая «входит» в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ускоряло распространение джаза и модных музыкальных образов: слушатели получали ощущение принадлежности к современности. В кафе и танцевальных залах звучали те же мотивы, что и в эфире, связывая культуру с городским ритмом. 
</a:t>
            </a:r>
            <a:endParaRPr lang="en-US" sz="1181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 универмаги: витрины формируют мечту о комфорте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Универмаги, кафе, танцевальные залы и рекламные щиты меняли городскую среду — товар становился частью образа успеха. Реклама связывала новые устройства и услуги с молодостью, удобством и статусом, превращая шопинг в символ модернизации. 
</a:t>
            </a:r>
            <a:endParaRPr lang="en-US" sz="11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Франция: восстановление с трудностями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восстановила значительную часть разрушенных районов быстрее, но темпы ограничивались военными потерями, долгами и зависимостью от внешних кредитов.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послевоенный период сопровождался высокой безработицей и снижением конкурентоспособности традиционных отраслей, особенно в угле, текстиле и судостроении.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Великобритания, и Франция ощущали цену модернизации: рост оставался менее устойчивым, чем в США, где капитал и производство развивались быстрее.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53013"/>
            <a:ext cx="4000500" cy="18595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сравним, чем отличались ведущие страны по сильным сторонам и уязвимостям в 1920-е годы.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экономического положения ведущих стран Запада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Процветание в 1920-е было не единым и синхронным: у каждой страны были собственные источники риска, а неустойчивость финансовой сферы связывала их общим контуром.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 материалу слайдов (структурирование в табличную форму).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работала послевоенная финансовая система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цепочка между кредиторами и должниками в Западной Европе (США, Великобритания, Франция, Германия).
</a:t>
            </a:r>
            <a:endParaRPr lang="en-US" sz="8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1923 года гиперинфляция разрушила сбережения населения и подорвала доверие к денежной системе, усилив социальную нестабильность.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началась с введения рентной марки и реформ, нацеленных на восстановление расчетов и управляемости финансов.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Дауэса в 1924 году облегчал выплату репараций и открывал путь к американским кредитам, что поддержало восстановление промышленности.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внешний капитал закреплял зависимость: германская экономика становилась чувствительной к колебаниям международной конъюнктуры.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гиперинфляция, стабилизация и зависимость от кредитов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между инфляционным кризисом и восстановлением связан с денежной реформой и ростом внешнего финансирования.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от инфляции к кредитной зависимости
</a:t>
            </a:r>
            <a:endParaRPr lang="en-US" sz="2681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подчеркивает: стабилизация не означала самостоятельности, так как значимая часть восстановления опиралась на кредиты.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описанным в тексте вехам: 1923 — пик инфляции, 1924 — начало стабилизации по реформам, 1924–1929 — рост иностранных займов.
</a:t>
            </a:r>
            <a:endParaRPr lang="en-US" sz="3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16770"/>
            <a:ext cx="271200" cy="21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новые противоречия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города расширялись, а вместе с ними росла занятость в сфере услуг. Средний класс укреплялся за счет стабильной торговли и административных рабочих мест, меняя повседневный ритм жизни.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для женщин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получали больше шансов в образовании и на рынке труда, активнее участвовали в общественной жизни. Это расширяло выбор и самоощущение, но сталкивалось с устойчивыми барьерами и спорами о роли.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моды и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 культурные привычки становились более свободными: популярными были новые стили одежды и развлечений. Ощущение современности поддерживало оптимизм, но усиливало напряжение в традиционных слоях общества.
</a:t>
            </a:r>
            <a:endParaRPr lang="en-US" sz="83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 конфликт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модернизацию, сохранялись резкие различия в достатке и доступе к возможностям. Консервативные нормы порождали конфликты между поколениями, особенно в оценке новых стандартов поведения.
</a:t>
            </a:r>
            <a:endParaRPr lang="en-US" sz="8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скрытый кризис процветания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в США, Канаде и ряде европейских стран сталкивались с перепроизводством: товаров становилось больше, а цены падали. Долги росли, поскольку отдавать кредиты приходилось при худшей выручке.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военного времени спрос на зерно и сырье сократился, тогда как городские доходы удерживались на более высоком уровне. Доходы сельского населения заметно отставали, усиливая социальный разрыв между регионами.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поддерживать производство, фермеры покупали технику и активнее использовали кредиты, повышая зависимость от банков и рынка. В итоге аграрный сектор оказался уязвимым звеном экономики 1920-х годов.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сосредотачивался в городских отраслях, где легче конвертировать технологии в прибыль и потребительский спрос. Сельское хозяйство росло медленнее из‑за ценовых и долговых ограничений.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процветания по секторам экономики
</a:t>
            </a:r>
            <a:endParaRPr lang="en-US" sz="240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не «единое» благополучие, а разную динамику по секторам: там, где прибыль концентрировалась, росли и возможности, а там, где спрос слабел, устойчивость падала быстрее.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доходов и динамике отраслей в 1920-е годы (качественный учебный анализ; точные числовые ряды зависят от выбранного исследования).
</a:t>
            </a:r>
            <a:endParaRPr lang="en-US" sz="3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инвесторы платили лишь часть суммы, риск многократно возрастал при малейших колебаниях котировок.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механике маржинальных операций на бирже в США в 1920-е годы (величина первоначального взноса варьировалась по брокерам и правилам, точное значение зависит от контекста).
</a:t>
            </a:r>
            <a:endParaRPr lang="en-US" sz="403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операциях на Уолл-стрит покупка акций шла с небольшим первоначальным взносом, а остальное покрывалось кредитом. Это усиливало эффект «быстрого роста» и ускоряло обвалы.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в кредит и реклама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 рассрочку стала привычной для автомобилей, холодильников, радиоприемников и мебели. Это позволяло семьям догонять уровень «современной жизни», поддерживая продажи и производство даже при неравномерных доходах.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связывала новые товары с успехом, молодостью, комфортом и высоким статусом. Массовое потребление стимулировало экономический рост, но параллельно увеличивало долговую нагрузку домохозяйств и уязвимость к кризису.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бума к кризису: механизм обвала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цепочка, показывающая, как накопленные дисбалансы привели к кризису 1929 года.
</a:t>
            </a:r>
            <a:endParaRPr lang="en-US" sz="9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замедления реальной экономики биржевые показатели продолжали расти, поэтому рынок «не видел» ухудшение. Осенью 1929 года произошел резкий перелом курса акций.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Предкризисные сигналы конца 1920-х годов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между финансовым оптимизмом и состоянием деловой активности служит сигналом накопления риска. Когда ожидания расходятся с возможностями экономики, уязвимость резко возрастает.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фондовым индексам, промышленному производству и кредитной активности в США в 1927–1929 годах (учебные компиляции; конкретные индексы зависят от выбранной методики).
</a:t>
            </a:r>
            <a:endParaRPr lang="en-US" sz="3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1929 года как перелом эпохи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1929 — обвал на Нью-Йоркской бирже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котировок стало символом конца послевоенного процветания: инвесторы теряли капитал, а предприятия и банки сталкивались с ухудшением ликвидности.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1929 — сокращение потребления и быстрый рост безработицы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ухудшения финансовых условий семьи сокращали покупки, а компании замедляли производство. Безработица увеличивалась быстрее, чем прежде, ускоряя общий спад.
</a:t>
            </a:r>
            <a:endParaRPr lang="en-US" sz="824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1929–1933 — распространение на Европу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вышел за пределы США через международные кредиты, торговые связи и финансовые зависимости. С этого момента начался мировой экономический кризис 1929–1933 годов.
</a:t>
            </a:r>
            <a:endParaRPr lang="en-US" sz="8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547" y="1869700"/>
            <a:ext cx="3135457" cy="2817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причины экономической хрупкости 1920-х годов с тем, как это проявлялось в реальности и чем заканчивалось в условиях нарастающих дисбалансов.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процветание оказалось нестабильным
</a:t>
            </a:r>
            <a:endParaRPr lang="en-US" sz="283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стал результатом не одной причины, а связки факторов: падающий спрос и долги встретились с финансовыми спекуляциями и международной зависимостью. Поэтому система реагировала на удар одновременно во многих местах.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уязвимостей экономики США и Запада в 1920-е годы (учебные материалы; формулировки отражают причинно‑следственные связи).
</a:t>
            </a:r>
            <a:endParaRPr lang="en-US" sz="4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дали странам Запада рост производства, расширение потребления и заметные культурные перемены. Но за внешним успехом скрывались неравенство, долги, спекуляции и слабость аграрного сектора, поэтому кризис стал международным.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от процветания к кризису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2026-05-11T13:23:50Z</dcterms:created>
  <dcterms:modified xsi:type="dcterms:W3CDTF">2026-05-11T13:23:50Z</dcterms:modified>
</cp:coreProperties>
</file>