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Последовательности и их общие свойства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Упорядоченные числа: ищем правило, видим закономерность.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Последовательности вокруг нас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Последовательности помогают описывать изменения по шагам: по дням, годам, номерам членов. Они встречаются в математике и в жизни, а в 9 классе учат находить правило, следующий член и тип ряда.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начала ряда важно: без первого члена невозможно корректно обозначить остальные элементы и установить закономерность.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9 класса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84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Каждой последовательности соответствует первый член, с которого начинается запись и который задаёт её порядок.
</a:t>
            </a:r>
            <a:endParaRPr lang="en-US" sz="184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01753"/>
            <a:ext cx="2568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100" y="1916019"/>
            <a:ext cx="256800" cy="228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01753"/>
            <a:ext cx="256800" cy="25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01740"/>
            <a:ext cx="256800" cy="25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задают последовательности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члены записывают подряд, когда ряд короткий и правило нужно увидеть сразу. Такой способ удобен для наглядности, но быстро становится громоздким.
</a:t>
            </a:r>
            <a:endParaRPr lang="en-US" sz="1222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n-го члена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позволяет вычислить любой член по его номеру. Она удобна, если закономерность уже найдена и нужно быстро получить нужное значение.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Рекуррентное задание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следующий член выражают через предыдущие. Этот способ хорошо описывает пошаговые процессы, где важна связь между соседними элементами ряда.
</a:t>
            </a:r>
            <a:endParaRPr lang="en-US" sz="1222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или график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 график помогают увидеть рост, спад и повторяемость. Они особенно полезны, когда нужно сравнить несколько последовательностей или проверить правило.
</a:t>
            </a:r>
            <a:endParaRPr lang="en-US" sz="12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509128"/>
            <a:ext cx="4389600" cy="1943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задания: сравнение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основные способы задания последовательности и их практическую пользу.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способ удобен в своей ситуации: короткие ряды проще перечислять, а для расчётов и анализа чаще нужна формула или рекурсия.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9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5740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 последовательности и его номер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26834" y="1162916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указывает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элемент ряда имеет свой порядковый номер: первый, второй, третий и так далее. Именно номер показывает, на каком месте стоит член последовательности.
</a:t>
            </a:r>
            <a:endParaRPr lang="en-US" sz="1122" dirty="0"/>
          </a:p>
        </p:txBody>
      </p:sp>
      <p:sp>
        <p:nvSpPr>
          <p:cNvPr id="10" name="Text 3"/>
          <p:cNvSpPr txBox="1"/>
          <p:nvPr/>
        </p:nvSpPr>
        <p:spPr>
          <a:xfrm>
            <a:off x="826825" y="2150854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a_n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a_n означает значение члена с номером n. Так удобно отличать сам элемент от его места в ряду и не путать обозначения.
</a:t>
            </a:r>
            <a:endParaRPr lang="en-US" sz="1122" dirty="0"/>
          </a:p>
        </p:txBody>
      </p:sp>
      <p:sp>
        <p:nvSpPr>
          <p:cNvPr id="11" name="Text 4"/>
          <p:cNvSpPr txBox="1"/>
          <p:nvPr/>
        </p:nvSpPr>
        <p:spPr>
          <a:xfrm>
            <a:off x="826825" y="3157391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сравнивать соседей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a_5 и a_6 показывает, как меняется последовательность от шага к шагу. Это помогает замечать закономерность и проверять найденное правило.
</a:t>
            </a:r>
            <a:endParaRPr lang="en-US" sz="11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члены последовательности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алгебре 9 класса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удобно сравнивать не только значения, но и скорость их изменения. Это помогает отличать равномерный рост от ускоряющегося.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последовательность не меняется, арифметическая растёт равномерно, а геометрическая увеличивается заметно быстрее.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свойства: монотонность и ограниченность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Возрастающая последовательность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каждый следующий член не меньше предыдущего, последовательность называется возрастающей. Она может расти медленно, но направление изменения остаётся одним и тем же.
</a:t>
            </a:r>
            <a:endParaRPr lang="en-US" sz="1222" dirty="0"/>
          </a:p>
        </p:txBody>
      </p:sp>
      <p:sp>
        <p:nvSpPr>
          <p:cNvPr id="10" name="Text 3"/>
          <p:cNvSpPr txBox="1"/>
          <p:nvPr/>
        </p:nvSpPr>
        <p:spPr>
          <a:xfrm>
            <a:off x="4087675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Убывающая последовательность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каждый следующий член не больше предыдущего, последовательность убывает. Такой ряд удобно узнавать по постепенному снижению значений от шага к шагу.
</a:t>
            </a:r>
            <a:endParaRPr lang="en-US" sz="1222" dirty="0"/>
          </a:p>
        </p:txBody>
      </p:sp>
      <p:sp>
        <p:nvSpPr>
          <p:cNvPr id="11" name="Text 4"/>
          <p:cNvSpPr txBox="1"/>
          <p:nvPr/>
        </p:nvSpPr>
        <p:spPr>
          <a:xfrm>
            <a:off x="4087675" y="2494078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ограничена, если её члены не выходят за заданные границы. Например, все значения могут быть меньше 100 или находиться между 0 и 10.
</a:t>
            </a:r>
            <a:endParaRPr lang="en-US" sz="1222" dirty="0"/>
          </a:p>
        </p:txBody>
      </p:sp>
      <p:sp>
        <p:nvSpPr>
          <p:cNvPr id="12" name="Text 5"/>
          <p:cNvSpPr txBox="1"/>
          <p:nvPr/>
        </p:nvSpPr>
        <p:spPr>
          <a:xfrm>
            <a:off x="273807" y="2494076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последовательность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члены равны, последовательность называют постоянной. Она не возрастает и не убывает, потому что каждое значение повторяет предыдущее.
</a:t>
            </a:r>
            <a:endParaRPr lang="en-US" sz="12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Последовательности в окружающем мире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Ступени, которые можно пронумеровать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 — простой пример последовательности: у каждой ступени есть своё место в ряду. Мы можем посчитать их по порядку и увидеть, как шаг за шагом меняется высота подъёма. Такой образ помогает понять идею номера члена.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 объектов в одинаковом порядке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Фонари вдоль дороги, деревья вдоль аллеи или вагоны поезда тоже образуют последовательность. Каждый объект занимает своё место, а порядок размещения позволяет сравнивать соседние элементы и замечать повторяющийся рисунок.
</a:t>
            </a:r>
            <a:endParaRPr lang="en-US" sz="106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Кадры, из которых складывается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Анимация и экранные ряды показывают, как отдельные кадры или числа сменяют друг друга. Когда изображения идут подряд, становится видно изменение от шага к шагу. Это хороший пример того, как последовательность описывает процесс во времени.
</a:t>
            </a:r>
            <a:endParaRPr lang="en-US" sz="102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6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следующий член последовательности
</a:t>
            </a:r>
            <a:endParaRPr lang="en-US" sz="1876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 по школьному курсу алгебры: от первых членов к общему правилу.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Арифметическая прогрессия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шаг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Арифметическая прогрессия — это последовательность, в которой каждый следующий член отличается от предыдущего на одно и то же число d. Такой шаг называют разностью прогрессии.
</a:t>
            </a:r>
            <a:endParaRPr lang="en-US" sz="1059" dirty="0"/>
          </a:p>
        </p:txBody>
      </p:sp>
      <p:sp>
        <p:nvSpPr>
          <p:cNvPr id="10" name="Text 3"/>
          <p:cNvSpPr txBox="1"/>
          <p:nvPr/>
        </p:nvSpPr>
        <p:spPr>
          <a:xfrm>
            <a:off x="2447939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ряда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арифметическим прогрессиям относятся, например, 3, 7, 11, 15 и 20, 17, 14, 11. В первой последовательности разность положительная, во второй — отрицательная.
</a:t>
            </a:r>
            <a:endParaRPr lang="en-US" sz="1059" dirty="0"/>
          </a:p>
        </p:txBody>
      </p:sp>
      <p:sp>
        <p:nvSpPr>
          <p:cNvPr id="11" name="Text 4"/>
          <p:cNvSpPr txBox="1"/>
          <p:nvPr/>
        </p:nvSpPr>
        <p:spPr>
          <a:xfrm>
            <a:off x="462207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n-го члена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любой член, используют формулу a_n = a_1 + (n−1)d. Она позволяет не выписывать все элементы подряд, а сразу вычислять нужный номер.
</a:t>
            </a:r>
            <a:endParaRPr lang="en-US" sz="1122" dirty="0"/>
          </a:p>
        </p:txBody>
      </p:sp>
      <p:sp>
        <p:nvSpPr>
          <p:cNvPr id="12" name="Text 5"/>
          <p:cNvSpPr txBox="1"/>
          <p:nvPr/>
        </p:nvSpPr>
        <p:spPr>
          <a:xfrm>
            <a:off x="679621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d &gt; 0, члены последовательности возрастают. Если d &lt; 0, они убывают. Поэтому знак разности сразу показывает, как ведёт себя вся прогрессия.
</a:t>
            </a:r>
            <a:endParaRPr lang="en-US" sz="11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разность в арифметической прогрессии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9 класса; данные последовательности из условия задания.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значения увеличиваются равномерно, поэтому одинаковый шаг легко заметить даже без вычислений. Это удобно при проверке, является ли ряд арифметическим.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между соседними членами постоянна и равна 3, значит перед нами арифметическая прогрессия с неизменным приростом.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прогрессия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09717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 q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прогрессия строится так: каждый следующий член получают умножением предыдущего на одно и то же число q. Этот множитель называют знаменателем прогрессии.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73800" y="199559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последовательностей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Примерами служат ряды 2, 4, 8, 16 и 81, 27, 9, 3. В первом случае q = 2, во втором q = 1/3, поэтому значения меняются по-разному.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273800" y="2894011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общего члена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нахождения любого члена используют формулу a_n = a_1·q^(n−1). Она помогает сразу вычислять далёкие члены, если известны первый член и знаменатель.
</a:t>
            </a:r>
            <a:endParaRPr lang="en-US" sz="1122" dirty="0"/>
          </a:p>
        </p:txBody>
      </p:sp>
      <p:sp>
        <p:nvSpPr>
          <p:cNvPr id="13" name="Text 5"/>
          <p:cNvSpPr txBox="1"/>
          <p:nvPr/>
        </p:nvSpPr>
        <p:spPr>
          <a:xfrm>
            <a:off x="273800" y="3792428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ведёт себя ряд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|q| &gt; 1 числа быстро увеличиваются, а при 0 &lt; |q| &lt; 1 постепенно уменьшаются. Это делает геометрическую прогрессию удобной для описания роста и убывания.
</a:t>
            </a:r>
            <a:endParaRPr lang="en-US" sz="11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арифметического и геометрического роста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9 класса; сравнение последовательностей из условия задания.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последовательности начинаются с одного и того же числа, поэтому различие особенно заметно на следующих шагах. Это хороший пример роста с разным правилом.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Арифметический ряд увеличивается равномерно, а геометрический ускоряется. При одинаковом числе шагов умножение даёт гораздо больший результат, чем сложение.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появляются повторяющиеся закономерности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60175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может менять значения по очереди: сначала плюс, потом минус, затем снова плюс. Такой рисунок легко увидеть, если выписать несколько первых членов подряд.
</a:t>
            </a:r>
            <a:endParaRPr lang="en-US" sz="1177" dirty="0"/>
          </a:p>
        </p:txBody>
      </p:sp>
      <p:sp>
        <p:nvSpPr>
          <p:cNvPr id="9" name="Text 3"/>
          <p:cNvSpPr txBox="1"/>
          <p:nvPr/>
        </p:nvSpPr>
        <p:spPr>
          <a:xfrm>
            <a:off x="3305776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Периодический блок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повторяется целый фрагмент, например 2, 1, 2, 1. После каждого одинакового числа шагов блок возвращается, и последовательность становится периодической.
</a:t>
            </a:r>
            <a:endParaRPr lang="en-US" sz="1177" dirty="0"/>
          </a:p>
        </p:txBody>
      </p:sp>
      <p:sp>
        <p:nvSpPr>
          <p:cNvPr id="10" name="Text 4"/>
          <p:cNvSpPr txBox="1"/>
          <p:nvPr/>
        </p:nvSpPr>
        <p:spPr>
          <a:xfrm>
            <a:off x="6151201" y="1507243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ряды встречаются в расписаниях, календарных циклах и задачах с повторяющимися условиями. По повтору можно быстро предсказать следующий член.
</a:t>
            </a:r>
            <a:endParaRPr lang="en-US" sz="117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714739"/>
            <a:ext cx="4389600" cy="149117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последовательностей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у последовательностей могут быть разные свойства, и каждое из них помогает описать характер изменения членов.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можно рассматривать отдельно или вместе: одна последовательность может быть, например, возрастающей и ограниченной одновременно.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алгебра 9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7510"/>
            <a:ext cx="4964700" cy="1813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3088035"/>
            <a:ext cx="4964700" cy="18132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Фибоначчи в природе и математике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15389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Спираль в шишке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чешуйках шишки часто заметны пересекающиеся спирали, и их число связано с закономерностью Фибоначчи. Такой пример показывает, как простое правило сложения может описывать естественные формы. Математика помогает увидеть порядок там, где он не сразу бросается в глаза.
</a:t>
            </a:r>
            <a:endParaRPr lang="en-US" sz="1065" dirty="0"/>
          </a:p>
        </p:txBody>
      </p:sp>
      <p:sp>
        <p:nvSpPr>
          <p:cNvPr id="8" name="Text 2"/>
          <p:cNvSpPr txBox="1"/>
          <p:nvPr/>
        </p:nvSpPr>
        <p:spPr>
          <a:xfrm>
            <a:off x="273800" y="33741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Подсолнух и раковина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подсолнуха семена расположены по спирали, а у некоторых раковин форма также напоминает плавное закручивание. В этих объектах последовательность служит способом описать строение. Она не просто считает числа, а помогает понять, как устроен предмет.
</a:t>
            </a:r>
            <a:endParaRPr lang="en-US" sz="1146" dirty="0"/>
          </a:p>
        </p:txBody>
      </p:sp>
      <p:sp>
        <p:nvSpPr>
          <p:cNvPr id="9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23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исследуют любую последовательность
</a:t>
            </a:r>
            <a:endParaRPr lang="en-US" sz="2123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 по школьному курсу алгебры 9 класса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последовательностями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322850"/>
            <a:ext cx="27402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номер и 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ученик смешивает номер члена и его значение. Нужно помнить: n показывает место в ряду, а a_n — само число на этом месте.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73805" y="2494073"/>
            <a:ext cx="27402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вместо отношения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арифметической прогрессии ищут разность, а для геометрической — отношение. Если перепутать эти проверки, можно ошибочно определить тип последовательности.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3220142" y="1322850"/>
            <a:ext cx="27402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старт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последовательность начинают с n = 0, хотя в школьной записи обычно первый член соответствует n = 1. Из-за этого формула даёт лишний сдвиг.
</a:t>
            </a:r>
            <a:endParaRPr lang="en-US" sz="1122" dirty="0"/>
          </a:p>
        </p:txBody>
      </p:sp>
      <p:sp>
        <p:nvSpPr>
          <p:cNvPr id="13" name="Text 5"/>
          <p:cNvSpPr txBox="1"/>
          <p:nvPr/>
        </p:nvSpPr>
        <p:spPr>
          <a:xfrm>
            <a:off x="3220142" y="2494075"/>
            <a:ext cx="27402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Игнорируют чередование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знаки или числа повторяются по образцу, это нужно заметить сразу. Иначе правило окажется неполным и не позволит верно предсказать следующий член.
</a:t>
            </a:r>
            <a:endParaRPr lang="en-US" sz="1122" dirty="0"/>
          </a:p>
        </p:txBody>
      </p:sp>
      <p:sp>
        <p:nvSpPr>
          <p:cNvPr id="14" name="Text 6"/>
          <p:cNvSpPr txBox="1"/>
          <p:nvPr/>
        </p:nvSpPr>
        <p:spPr>
          <a:xfrm>
            <a:off x="6130023" y="1891575"/>
            <a:ext cx="27402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формулу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вывода закона полезно сверить первые три-пять членов. Такая проверка быстро показывает, совпадает ли найденное правило с исходным рядом.
</a:t>
            </a:r>
            <a:endParaRPr lang="en-US" sz="11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Последовательности помогают видеть порядок в числах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Последовательности показывают, как числа связаны по порядку и как они меняются. Если уметь находить правило, проверять первые члены и замечать свойства, задачи по алгебре становятся гораздо понятнее.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2026-05-30T02:26:51Z</dcterms:created>
  <dcterms:modified xsi:type="dcterms:W3CDTF">2026-05-30T02:26:51Z</dcterms:modified>
</cp:coreProperties>
</file>