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контрастов, где рядом живут острова, леса, города и морская торговля.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объединяет материковые и островные страны между Индийским и Тихим океанами. Это один из самых разнообразных и связанных морем регионов мира.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взгляд на регион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регион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к югу от Китая и к востоку от Индии, на перекрёстке крупных морских путей. Его положение делает порты и проливы особенно важными для торговли.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Юго-Восточной Азии проходят пути через Малаккский пролив и Южно-Китайское море. По ним движутся суда, связывающие страны Азии с мировыми рынками.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различаются материковая часть и островная дуга. Такое устройство объясняет, почему регион одновременно похож и на сушу с реками, и на морскую мозаику.
</a:t>
            </a:r>
            <a:endParaRPr lang="en-US" sz="1295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океанов влияет на климат, хозяйство и расселение людей. Поэтому здесь особенно важны побережья, гавани и участки суши вдоль больших рек.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Таиланд, Камбоджа, Лаос и Мьянма образуют материковую часть региона. Эти страны связаны общими реками, соседством и историческими торговыми путями.
</a:t>
            </a:r>
            <a:endParaRPr lang="en-US" sz="138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Малайзия, Сингапур, Индонезия, Филиппины и Бруней относятся к островной части. Здесь особенно много побережий, проливов и портов, а жизнь тесно связана с морем.
</a:t>
            </a:r>
            <a:endParaRPr lang="en-US" sz="138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 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источниках границы Юго-Восточной Азии описывают чуть по-разному. Иногда к региону также относят Тимор-Лешти и восточную часть острова Новая Гвинея.
</a:t>
            </a:r>
            <a:endParaRPr lang="en-US" sz="138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страны региона объединяют общие природные условия и транспортные связи. Именно поэтому их часто рассматривают как единую географическую область.
</a:t>
            </a:r>
            <a:endParaRPr lang="en-US" sz="13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территория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часть региона — это сеть тысяч островов, крупных и совсем маленьких. Индонезия и Филиппины выделяются особенно сложной морской географией, где между сушей лежат проливы, заливы и лагуны.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ландшафт тянется вдоль рек, равнин и горных хребтов. Здесь поселения часто возникают у воды, а дороги и поля следуют за природными коридорами. Такой рельеф помогает понять, почему жизнь людей так тесно связана с реками.
</a:t>
            </a:r>
            <a:endParaRPr lang="en-US" sz="101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здесь часто изрезана бухтами и мысами, а море глубоко входит в сушу. Это создаёт удобные места для портов, рыболовства и морского сообщения между странами.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климат и муссоны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 делает сезон дождей особенно заметным для сельского хозяйства и рек.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неравномерно: после сухого периода быстро наступает влажный сезон, который определяет земледелие и водный режим.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типичного тропического муссонного режима Юго-Восточной Азии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ландшафты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покрывают большие площади материка и островов. Они удерживают влагу, смягчают жару и дают среду обитания множеству растений и животных, которых трудно встретить в других частях мира.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растут там, где пресная вода смешивается с морской. Они защищают берега от волн, помогают рыбам и служат естественным барьером во время штормов и наводнений.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рек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дельты очень плодородны, потому что реки приносят туда ил и влагу. Именно поэтому в таких местах особенно много рисовых полей, деревень и густонаселённых районов.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заметно отличаются от жарких равнин. Здесь прохладнее, а поселения часто расположены на склонах и в долинах, где удобнее хранить воду и выращивать урожай.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сокровища региона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Орангутаны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Борнео и Суматры живут орангутаны — одни из самых известных приматов региона. Их среда обитания зависит от старых лесов, поэтому вырубка особенно опасна для их будущего.
</a:t>
            </a:r>
            <a:endParaRPr lang="en-US" sz="1148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 и в лесу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и на островах можно встретить морских черепах, а в тропических лесах — птиц с ярким оперением, включая туканов-носорогов. Разнообразие видов делает регион особенно ценным для охраны природы.
</a:t>
            </a:r>
            <a:endParaRPr lang="en-US" sz="1107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редкие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тигры и носороги встречаются в разных частях региона, но их становится меньше из-за сокращения лесов и фрагментации территорий. Для таких животных важны большие защищённые участки природы.
</a:t>
            </a:r>
            <a:endParaRPr lang="en-US" sz="11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отличается редким языковым и этническим разнообразием. В разных странах и даже на соседних островах могут жить народы с разной историей, обычаями и самоназванием.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религии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рядом существуют буддизм, ислам, христианство и местные верования. Такое соседство заметно в храмовой архитектуре, праздничных календарях и семейных обрядах.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повседневные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жизнь сильно зависит от страны, климата и образа хозяйства. Это отражается в одежде, способах приготовления еды и в том, как устроены семейные отношения.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собирают вместе целые кварталы и деревни. Они помогают сохранять память о предках, передавать традиции детям и поддерживать связь между поколениями.
</a:t>
            </a:r>
            <a:endParaRPr lang="en-US" sz="1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 деталях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кухня строится на рисе, лапше, специях и морепродуктах. При этом рецепты заметно меняются от острова к острову и от побережья к внутренним районам.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Таиланде особенно заметны буддийские храмы, золотые ступы и монастырские комплексы. Архитектура здесь тесно связана с религиозной традицией и местной историей.
</a:t>
            </a:r>
            <a:endParaRPr lang="en-US" sz="1248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и Малайзии в городской среде часто встречаются мечети, рынки и современные кварталы. Ислам влияет на повседневные привычки, праздники и городскую архитектуру.
</a:t>
            </a:r>
            <a:endParaRPr lang="en-US" sz="121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Филиппинская самобытность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Филиппинах широко распространены христианские обычаи, а в праздничном календаре важную роль играют семейные и общинные события. Это делает культурную жизнь очень разнообразной.
</a:t>
            </a:r>
            <a:endParaRPr lang="en-US" sz="11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государств Юго-Восточной Азии объединяет страны с общими интересами и задачами.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сотрудничество в ASEAN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продают страны Юго-Восточной Азии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продают за рубеж разные товары: от фабричной продукции до сельхозсырья и ресурсов. Это показывает, как по-разному устроена экономика в пределах одного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сильно различается: одни страны сильны услугами и логистикой, другие — промышленностью и сельским хозяйством.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экономики стран Юго-Восточной Азии, справочные материалы по региону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внешней торговли стран региона идёт морем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морской торговле Юго-Восточной Азии; оценки широко приводятся в учебных обзорах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морские пути проходит основная часть внешней торговли региона, поэтому порты и проливы определяют, как быстро движутся товары и ресурсы между континентами.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города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растут особенно быстро, потому что там сосредоточены рабочие места, учёба и транспортные узлы. Это усиливает различия между побережьями, островами и внутренними районами.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концентрируется в крупных городах, а неравномерность расселения остаётся очень заметной между мегаполисами и малонаселёнными территориями.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городских агломераций, справочные данные по крупным городам региона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природных рисков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 приносит сильные ливни и подъём воды в реках. В низинах и дельтах это быстро приводит к затоплениям полей, дорог и домов.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Филиппинах и во Вьетнаме тропические штормы нередко усиливаются до тайфунов. Они сопровождаются сильным ветром, волнами и резкими повреждениями инфраструктуры.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Мьянме и соседних районах циклоны могут затрагивать побережья и густонаселённые долины. Опасность возрастает там, где жильё и дороги расположены низко.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прогнозы, дамбы и системы раннего предупреждения помогают уменьшить ущерб. Чем раньше люди узнают об опасности, тем легче сохранить урожай и 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природу региона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расчищают под плантации, дороги и новые кварталы. Когда деревьев становится меньше, исчезают места обитания животных, а почвы хуже удерживают влагу и быстрее разрушаются.
</a:t>
            </a:r>
            <a:endParaRPr lang="en-US" sz="1110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особенно уязвимы, потому что многие из них живут только в тропических лесах и на отдельных островах. Потеря одного участка может повлиять на целую популяцию.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дым ухудшают качество воздуха и мешают жизни в городах и деревнях. Поэтому важны контроль за выжиганием, восстановление лесов и охрана природных территорий.
</a:t>
            </a:r>
            <a:endParaRPr lang="en-US" sz="1117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устойчивое сельское хозяйство помогает получать урожай без лишнего вреда природе. Заповедники, лесовосстановление и бережное использование земли делают развитие региона более долгосрочным.
</a:t>
            </a:r>
            <a:endParaRPr lang="en-US" sz="10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жизни и хозяйства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 делает морскую торговлю жизненно важной. Порты принимают суда с топливом, техникой и продуктами, а прибрежные города становятся центрами работы, логистики и обмена товарами.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кормит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Меконг связывает горные районы, равнины и дельты сразу в нескольких странах. По её берегам люди ловят рыбу, выращивают рис и перевозят грузы, поэтому состояние реки влияет на повседневную жизнь миллионов семей.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потоков видно, что природа и экономика тесно связаны. Где есть реки, плодородные дельты и удобные берега, там легче развиваются сельское хозяйство, транспорт и торговля.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по-разному устроены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показывает, что Юго-Восточная Азия не похожа сама на себя: от маленьких городов-государств до огромных островных стран с разной численностью населения и 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объединён географически, но внутри него очень разные масштабы, размеры и модели развития стран.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странам Юго-Восточной Азии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ключевые идеи о географии, населении, экономике и вызовах региона.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регион, который многое соединяет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важна для всего мира: здесь сходятся морские пути, разные культуры и богатые природные ресурсы. Понимание региона помогает увидеть, как тесно связаны география, экономика и жизнь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2026-07-27T02:06:48Z</dcterms:created>
  <dcterms:modified xsi:type="dcterms:W3CDTF">2026-07-27T02:06:48Z</dcterms:modified>
</cp:coreProperties>
</file>