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 театр: «Айболит» К. Чуковского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Добрая сказка о докторе, который лечит зверей и побеждает беду.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Корней Чуковский и любимая сказка для сцены
</a:t>
            </a:r>
            <a:endParaRPr lang="en-US" sz="2590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Корней Чуковский писал весёлые и ритмичные сказки, которые легко запоминаются. «Айболит» особенно близок детям: в нём есть помощь, путь, опасность и счастливое спасение.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4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сказки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37573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Айболит показывает, что доброта сильнее страха: спокойный доктор не пугается трудностей и помогает каждому зверю, даже если тому очень плохо.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4869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учит заботиться о слабых, беречь животных и не проходить мимо чужой беды, потому что настоящее добро всегда заметно в поступках.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6413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Чуковский напоминает, что жадность, насмешка и равнодушие делают мир холоднее, а сочувствие, терпение и помощь делают его лучше для всех.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4" y="0"/>
            <a:ext cx="47567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00" y="397250"/>
            <a:ext cx="34926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доктора Айболита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5198700" y="2251100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Айболит выглядит как настоящий врач из доброй сказки: белый халат, очки и чемоданчик сразу говорят, что он пришёл помогать, а не пугать. Его спокойные движения вызывают доверие.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98700" y="3523825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спектакле этот образ особенно важен: дети видят не просто персонажа, а заботливого защитника. Такой герой помогает понять, что доброта может быть сильной и смелой.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325" y="1615350"/>
            <a:ext cx="221100" cy="221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325" y="3329833"/>
            <a:ext cx="221100" cy="1965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70775" y="3329833"/>
            <a:ext cx="221100" cy="1965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02350" y="1615350"/>
            <a:ext cx="221100" cy="2211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58962" y="1612800"/>
            <a:ext cx="197925" cy="2262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4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Кого лечит Айболит
</a:t>
            </a:r>
            <a:endParaRPr lang="en-US" sz="3000" dirty="0"/>
          </a:p>
        </p:txBody>
      </p:sp>
      <p:sp>
        <p:nvSpPr>
          <p:cNvPr id="15" name="Text 2"/>
          <p:cNvSpPr txBox="1"/>
          <p:nvPr/>
        </p:nvSpPr>
        <p:spPr>
          <a:xfrm>
            <a:off x="1287450" y="1481700"/>
            <a:ext cx="1611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Зайцы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759525" y="2073325"/>
            <a:ext cx="2139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Пугливые и быстрые звери первыми зовут на помощь, потому что им страшно и нужна забота врача.
</a:t>
            </a:r>
            <a:endParaRPr lang="en-US" sz="900" dirty="0"/>
          </a:p>
        </p:txBody>
      </p:sp>
      <p:sp>
        <p:nvSpPr>
          <p:cNvPr id="17" name="Text 4"/>
          <p:cNvSpPr txBox="1"/>
          <p:nvPr/>
        </p:nvSpPr>
        <p:spPr>
          <a:xfrm>
            <a:off x="1287450" y="3228600"/>
            <a:ext cx="29829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звери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759525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лесные и сказочные животные делают сюжет живым: у каждого своя беда, но для Айболита все одинаково важны.
</a:t>
            </a:r>
            <a:endParaRPr lang="en-US" sz="900" dirty="0"/>
          </a:p>
        </p:txBody>
      </p:sp>
      <p:sp>
        <p:nvSpPr>
          <p:cNvPr id="19" name="Text 6"/>
          <p:cNvSpPr txBox="1"/>
          <p:nvPr/>
        </p:nvSpPr>
        <p:spPr>
          <a:xfrm>
            <a:off x="5401000" y="3228600"/>
            <a:ext cx="29829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Обезьяны
</a:t>
            </a:r>
            <a:endParaRPr lang="en-US" sz="1000" dirty="0"/>
          </a:p>
        </p:txBody>
      </p:sp>
      <p:sp>
        <p:nvSpPr>
          <p:cNvPr id="20" name="Text 7"/>
          <p:cNvSpPr txBox="1"/>
          <p:nvPr/>
        </p:nvSpPr>
        <p:spPr>
          <a:xfrm>
            <a:off x="4872750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Весёлые обезьяны придают истории движение и шум, а ещё показывают, что помощь нужна даже самым озорным героям.
</a:t>
            </a:r>
            <a:endParaRPr lang="en-US" sz="900" dirty="0"/>
          </a:p>
        </p:txBody>
      </p:sp>
      <p:sp>
        <p:nvSpPr>
          <p:cNvPr id="21" name="Text 8"/>
          <p:cNvSpPr txBox="1"/>
          <p:nvPr/>
        </p:nvSpPr>
        <p:spPr>
          <a:xfrm>
            <a:off x="4029800" y="1481675"/>
            <a:ext cx="1611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Лисы
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3501875" y="2073325"/>
            <a:ext cx="2139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Лисы выглядят хитрее других, но рядом с болезнью они тоже становятся уязвимыми и ждут доброго лечения.
</a:t>
            </a:r>
            <a:endParaRPr lang="en-US" sz="900" dirty="0"/>
          </a:p>
        </p:txBody>
      </p:sp>
      <p:sp>
        <p:nvSpPr>
          <p:cNvPr id="23" name="Text 10"/>
          <p:cNvSpPr txBox="1"/>
          <p:nvPr/>
        </p:nvSpPr>
        <p:spPr>
          <a:xfrm>
            <a:off x="6772150" y="1481700"/>
            <a:ext cx="1611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Медведи
</a:t>
            </a:r>
            <a:endParaRPr lang="en-US" sz="1000" dirty="0"/>
          </a:p>
        </p:txBody>
      </p:sp>
      <p:sp>
        <p:nvSpPr>
          <p:cNvPr id="24" name="Text 11"/>
          <p:cNvSpPr txBox="1"/>
          <p:nvPr/>
        </p:nvSpPr>
        <p:spPr>
          <a:xfrm>
            <a:off x="6244225" y="2073325"/>
            <a:ext cx="2139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на вид медведи в сказке могут растеряться и заболеть, поэтому им тоже нужен внимательный доктор.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сюжет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сказке и в школьной постановке.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и добрые моменты в сказке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43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рифмы делают речь похожей на игру, поэтому дети легко подхватывают строки и с удовольствием слушают знакомый ритм.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660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слова и забавные эпизоды снимают напряжение, даже если героям трудно; после них история кажется светлой и совсем не страшной.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4350" y="3287700"/>
            <a:ext cx="76584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шутки в сказке не обижают, а поддерживают настроение. Благодаря им спектакль звучит живо, радостно и очень по-детски.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375" y="1148404"/>
            <a:ext cx="2505600" cy="2060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100" y="1148404"/>
            <a:ext cx="2505600" cy="20602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025" y="1148404"/>
            <a:ext cx="2505600" cy="206026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64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Тропинка в сказку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сцене достаточно нескольких деревьев, извилистой тропинки и мягкого света, чтобы зритель сразу понял: герои отправились в путь. Простая декорация помогает детям увидеть приключение, а не только слова сказки.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33231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следы и облака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на полу, облака из бумаги и несколько кустов создают ощущение большого сказочного мира. Эти детали не отвлекают, а мягко подсказывают, что действие идёт где-то далеко от обычного класса.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61198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костюмы зверей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Ушки, хвосты, маски и ободки быстро превращают школьников в героев сказки. Когда костюмы заметны и разные, зрителям легче следить за сюжетом и узнавать каждого зверя с первого взгляда.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тропинки и сказочный мир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Характеры героев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443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Айболит говорит и двигается спокойно, поэтому ему сразу верят. Он не суетится, а уверенно помогает, и именно это делает его настоящим центром всей истории.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738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Звери выглядят растерянными, доверчивыми и очень нуждающимися в помощи. Их чувства легко показать голосом, взглядом и жестами, поэтому роли понятны даже младшим школьникам.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844350" y="3268950"/>
            <a:ext cx="7458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Грозные или вредные персонажи не выглядят по-настоящему сильными: рядом с добрым доктором они кажутся смешными и беспомощными, а значит, добро в сказке побеждает.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4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спектакль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37573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Спектакль показывает, что забота и ответственность важнее равнодушия. Если кто-то рядом слаб или растерян, ему нужно помочь, а не отворачиваться.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4869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учит не бояться трудностей и слушать доброго взрослого, который знает, как действовать. Такая поддержка особенно важна, когда путь кажется длинным и трудным.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6413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«Айболит» напоминает, что животных нужно беречь, уважать и защищать. Для первоклассников это простая и очень понятная школа добрых поступков.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275" y="1093717"/>
            <a:ext cx="2662200" cy="17964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5900" y="1093717"/>
            <a:ext cx="2662200" cy="179646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3600" y="1093717"/>
            <a:ext cx="2662200" cy="179646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7313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Чемоданчик, который спасает зверей
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87313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реквизит Айболита — небольшой чемоданчик, в котором будто лежат лекарства и бинты. Он сразу задаёт сцене настроение заботы. Такой предмет легко узнать издалека, а ребёнку удобно держать его в руках и выходить с ним на сцену.
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3410352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Лекарства без опасности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410352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спектакля подойдут лёгкие бутылочки, ложка, термометр и карточки с надписями «лекарство» или «рецепт». Они выглядят убедительно, но остаются безопасными для детей. Яркие детали помогают зрителю сразу понять, что на сцене идёт лечение.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133391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Бинты, которые работают как знак помощи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133391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 бинты, салфетки и аккуратные повязки можно использовать как часть игры, а не как настоящие медицинские вещи. Они подчёркивают, что доктор пришёл на помощь. Главное — сделать реквизит мягким, лёгким и удобным для маленьких рук.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Реквизит доктора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помощи в сказке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истории показывает, как одно доброе действие помогает многим героям.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650" y="1626783"/>
            <a:ext cx="221100" cy="196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5425" y="1614500"/>
            <a:ext cx="221100" cy="22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0650" y="3540350"/>
            <a:ext cx="221100" cy="22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36409" y="3537800"/>
            <a:ext cx="219131" cy="226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1140900" y="150785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522850" y="2125700"/>
            <a:ext cx="36009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в сказке звучат быстро и ясно, поэтому дети легко улавливают смысл. Короткие реплики помогают не терять внимание и уверенно повторять текст на сцене.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5648775" y="150785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напевность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037625" y="2125700"/>
            <a:ext cx="35940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часто читается почти как песенка. Ритм подсказывает интонацию, делает речь выразительной и помогает первоклассникам запомнить слова без лишнего напряжения.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1140900" y="3433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Повторы, которые помогают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522850" y="4051550"/>
            <a:ext cx="36009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слова и обороты создают ощущение игры и поддерживают память. Ребёнок быстрее понимает, кто говорит, и легче вступает в диалог с другими героями.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648775" y="3433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Весёлое звучание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5037625" y="4051550"/>
            <a:ext cx="35940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Звонкие слова и смешные созвучия делают сказку живой и доброй. Такой язык вызывает улыбку, снимает волнение и превращает чтение в настоящее маленькое представление.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522850" y="397250"/>
            <a:ext cx="7871700" cy="61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сказки Чуковского
</a:t>
            </a:r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88400" y="1318150"/>
            <a:ext cx="2300100" cy="22416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 движение в спектакле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22850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ведёт по сюжету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музыкальные сигналы помогают обозначить путь, ожидание и тревогу. Марш и лёгкие звуки леса создают ощущение дороги, а затем подчёркивают радость спасения.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454475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делает героев живыми
</a:t>
            </a:r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Звери могут двигаться по-разному: кто-то торопится, кто-то прячется, кто-то смешно подпрыгивает. Такие движения делают сцену выразительной и сразу понятной даже без длинных объяснений.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898750" y="1648350"/>
            <a:ext cx="3229200" cy="18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эмоции удобно показать мимикой, жестами и голосом, поэтому даже маленькая сцена становится понятной и тёплой для зрителей.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4976700" y="1959888"/>
            <a:ext cx="33285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4976700" y="2797575"/>
            <a:ext cx="33285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чувств легко увидеть в спектакле: тревогу, надежду, удивление, радость и благодарность.
</a:t>
            </a:r>
            <a:endParaRPr lang="en-US" sz="1146" dirty="0"/>
          </a:p>
        </p:txBody>
      </p:sp>
      <p:sp>
        <p:nvSpPr>
          <p:cNvPr id="7" name="Text 4"/>
          <p:cNvSpPr txBox="1"/>
          <p:nvPr/>
        </p:nvSpPr>
        <p:spPr>
          <a:xfrm>
            <a:off x="4976700" y="3291150"/>
            <a:ext cx="3328500" cy="2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сюжету и системе характерных эмоций сказки «Айболит» К. Чуковского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4" y="0"/>
            <a:ext cx="47567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00" y="397250"/>
            <a:ext cx="34926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Костюмы и грим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5198700" y="2251100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Костюмы лучше делать простыми и узнаваемыми: белый халат для доктора, ушки и хвосты для зверей, а также маски или ободки. Тогда ребёнок быстро входит в образ и не отвлекается на неудобные детали.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98700" y="3523825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Грим должен быть лёгким, ярким и безопасным. Небольшие штрихи на щеках, носике или усах помогают увидеть зверя, но не мешают говорить, двигаться и свободно играть на сцене.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создаётся школьный спектакль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подготовки показывают, что спектакль рождается в общей работе класса и зависит от каждого участника.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«Айболит» подходит для первого класса
</a:t>
            </a:r>
            <a:endParaRPr lang="en-US" sz="2927" dirty="0"/>
          </a:p>
        </p:txBody>
      </p:sp>
      <p:sp>
        <p:nvSpPr>
          <p:cNvPr id="7" name="Text 2"/>
          <p:cNvSpPr txBox="1"/>
          <p:nvPr/>
        </p:nvSpPr>
        <p:spPr>
          <a:xfrm>
            <a:off x="8443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развивается понятно и не перегружает детей лишними событиями. Первоклассникам легко следить за героями, а короткие сцены помогают не уставать и сохранять интерес до конца.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660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спектакле можно распределить роли между многими учениками: зверями, помощниками, рассказчиком, доктором. Это делает участие посильным для каждого и помогает детям почувствовать себя частью общего дела.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4350" y="3287700"/>
            <a:ext cx="76584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даёт возможность учиться выразительной речи, слушать партнёра и не бояться выхода на сцену. Доброжелательный юмор и счастливый финал поддерживают уверенность даже у самых стеснительных.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55162" y="1372300"/>
            <a:ext cx="2661777" cy="327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29525" y="2543500"/>
            <a:ext cx="2219700" cy="17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памяти остаётся образ доброго врача, который не проходит мимо чужой беды. Его спокойствие и забота помогают зрителям почувствовать, что помощь всегда сильнее страха.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222875" y="2543500"/>
            <a:ext cx="2219700" cy="17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Запоминаются весёлые звери, ритмичные строки и радостный финал. Благодаря движению, музыке и смешным моментам история долго звучит в голове и вызывает тёплую улыбку.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запоминается после спектакля
</a:t>
            </a:r>
            <a:endParaRPr lang="en-US" sz="292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сказка, которая лечит добротой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«Айболит» напоминает, что забота, смелость и дружба действительно помогают. В школьном спектакле дети играют, говорят стихами, двигаются и вместе создают маленькое чудо добра.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2026-05-24T02:44:09Z</dcterms:created>
  <dcterms:modified xsi:type="dcterms:W3CDTF">2026-05-24T02:44:09Z</dcterms:modified>
</cp:coreProperties>
</file>