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выделения: введение и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удаляют отходы и поддерживают водно-солевой баланс организма.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биологическая значимость выделения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выделительные процессы изучались как ключ к здоровью. Все живые существа обладают органами, очищающими организм от вредных веществ. В современном мире это важно для медицины, экологии и повседневной жизни.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процесс выделения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— это удаление из организма продуктов обмена, избытка воды и солей, предотвращающих накопление ядовитых веществ.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своевременного выделения токсинов, таких как мочевина и углекислый газ, организм испытывает самоотравление и нарушение работы систем.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выводимые вещества — мочевина, креатинин, аммиак, вода и углекислый газ — являются следами нормального обмена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работы почек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пропускают через себя около 150 литров крови ежедневно, превращая жидкость в примерно 1,5 литра мочи. Они регулируют артериальное давление и кислотно-щелочной баланс организма, поддерживая стабильность внутренней среды.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Анатомическое расположение и роль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Расположенные с обеих сторон позвоночника в поясничной области, почки обеспечивают фильтрацию крови и вывод продуктов распада, играя ключевую роль в гомеостазе и очищении организма.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жизненно важный фильтр крови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почки и роль нефрона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слои почки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 состоит из коркового и мозгового слоёв, а центральное пространство заполнено почечной лоханкой, куда собирается образующаяся моча.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функция нефрона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 — основная функциональная единица почки, включающая клубочек и канальцевую систему, благодаря которой происходит фильтрация и обратное всасывание вещества.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нефрона: этапы фильтрации и выделения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описание процесса работы нефрона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Моча из почек по мочеточникам передвигается в мочевой пузырь, где её объём может достигать до 500 мл.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Мочевыводящая система: этапы прохождения мочи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мочеиспускания происходит как автоматически, так и сознательно, управляя процессом контроля наполнения.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мочи осуществляется через уретру, обеспечивая удаление отходов из организма безопасным способом.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нарушения включают инфекции и воспаления, затрудняющие нормальный отток и требующие медицинского вмешательства.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показатели фильтрации и образования мочи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большой объём крови, но лишь малая часть выводится окончательно в виде мочи.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реабсорбируется обратно, что позволяет организму сохранять необходимую воду и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физиологии почек, 2023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выделяет через потовые железы до 0,5 литра жидкости ежедневно, увеличивая этот объём при высокой температуре до 2 литров.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выводит воду, соли и продукты обмена, одновременно помогая организму охлаждаться и поддерживать терморегуляцию.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кожи и потовых желёз в выделении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225" y="2097743"/>
            <a:ext cx="233742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3901" y="2097743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202" y="2097743"/>
            <a:ext cx="339989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Эккринные железы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Расположены по всему телу, выделяют бесцветный водянистый пот, который охлаждает кожу и поддерживает температурный баланс.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Апокринные железы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Локализованы в подмышках и паху, активируются при стрессе, выделяя пот с характерным запахом из-за бактериального разложения.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желез помогают контролировать температуру тела, регулируя интенсивность потоотделения в зависимости от условий.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потовых желёз и их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роль лёгких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играют ключевую роль в удалении углекислого газа — конечного продукта клеточного дыхания. Ежедневно через дыхательную систему выводится около 500 мл воды в виде пара.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физической нагрузке объём выделяемого CO2 и влаги увеличивается, помогая поддерживать химическое равновесие и тепловой баланс организма. Нарушения этой функции ведут к накоплению токсинов.
</a:t>
            </a:r>
            <a:endParaRPr lang="en-US" sz="981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превращает токсичный аммиак в менее опасную мочевину, которая затем удаляется почками, сохраняя организм от отравления.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печень выводятся различные токсины и лекарственные средства, что играет важную роль в детоксикации организма.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печень производит желчь — вещество, содержащее билирубин и другие продукты распада, которое выделяется в кишечник и способствует пищеварению.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печень сочетает функции обезвреживания, метаболизма и выведения, обеспечивая стабильность внутренней среды организма.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Печень: обезвреживание и выделение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4860" y="1835776"/>
            <a:ext cx="444363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органов выделения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вещества и суточный объём выделения различными органами выделительной системы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выделения специализируется на определённых веществах и вместе поддерживает очистку организма и постоянство внутренней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 по физиологии человека, 2023
</a:t>
            </a:r>
            <a:endParaRPr lang="en-US" sz="9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Водно-солевой баланс: поддержание и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регулируют концентрацию натрия, калия и хлора, что жизненно важно для работы клеток и тканей организма.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взаимодействует с функциями кожи и лёгких, обеспечивая равновесие воды и электролитов в организме.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баланса вызывают обезвоживание, отёки и судороги, например, при сильном потоотделении и потере соли.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поступающей жидкости и объёма мочи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выделяемой мочи зависит напрямую от выпитой жидкости и учитывает факторы внешней среды и активности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подтверждает, что при увеличении потребления воды растёт количество образуемой мочи, отражая гибкую регуляцию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физиологии водно-солевого баланса, 2022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 регуляции выделения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Антидиуретический гормон (вазопрессин) снижает потерю воды почками, помогая сохранять жидкость при её дефиците.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Альдостерон регулирует уровень натрия и калия, влияя на баланс электролитов и давление крови.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гормональная регуляция поддерживает стабильность внутренней среды при изменениях внешних условий и нагрузки на организм.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Пиелонефрит: инфекция почек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Пиелонефрит часто возникает из-за переохлаждения или несоблюдения гигиены. Симптомы включают боль в пояснице и повышение температуры, требует своевременного лечения.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Цистит — воспаление мочевого пузыря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недуг вызывает неприятные ощущения при мочеиспускании и изменение цвета мочи. Дефицит гигиены и инфекции — основные причины проявления у подростков.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высыпания и воспаления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высыпаний связано с нарушением выделительных функций кожи, стрессами и неправильным питанием. Важно обеспечить гигиену и сбалансированное питание для профилактики.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выделительной системы у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помогает предотвратить инфекции, снижая риск воспалительных заболеваний выделительной системы.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профилактики нарушений работы системы выделения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потребление воды обеспечивает нормальное функционирование почек и ускоряет выведение токсинов.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ограничением соли и острых блюд поддерживает водно-солевой баланс в организме.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переохлаждения и своевременное лечение заболеваний помогает сохранить здоровье выделительной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выводят мочевую кислоту, что экономит воду в суровых условиях Антарктики, где дефицит пресной воды критичен для выживания.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почти не потеют, сохраняя влагу, а у спортсменов при нагрузках увеличивается выделение пота и CO2, поддерживая терморегуляцию и очищение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выделении у разных животных и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выделения: фундамент здоровья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органы защищают от токсинов, поддерживают стабильность внутренней среды. Здоровый образ жизни и уход помогают сохранять их эффективно функционирующими.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2026-05-09T03:53:27Z</dcterms:created>
  <dcterms:modified xsi:type="dcterms:W3CDTF">2026-05-09T03:53:27Z</dcterms:modified>
</cp:coreProperties>
</file>