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 в алгебре: как устроены включения множеств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множества включают друг друга и как это записывать.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7 классе нужна тема подмножеств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Подмножества помогают сравнивать группы объектов, быстро находить общие признаки и оформлять выводы кратко и точно. Эта тема нужна и для чисел, и для классификации, и для дальнейшего изучения свойств алгебраических объектов.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и его элементы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множеством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Множеством называют совокупность объектов, объединённых одним общим признаком. Это могут быть числа, буквы, фигуры или результаты измерений, если их удобно рассматривать вместе.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элемент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множества — это отдельный объект, который входит в его состав. Чтобы понять множество, нужно уметь точно определить, какие именно элементы в него включены.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множества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обычно записывают в фигурных скобках: {1, 2, 3}. Такая запись показывает состав множества и помогает быстро проверить принадлежность каждого объекта.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подмножеством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элемент одного множества входит в другое, то первое множество является подмножеством второго. Значит, все его элементы полностью «помещаются» внутрь большего множества.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отношения включения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A⊆B означает, что все элементы множества A принадлежат множеству B. Это стандартный способ показать включение одного множества в другое.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элементам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верности записи, нужно проверить каждый элемент множества A. Если хотя бы один из них отсутствует в B, включение уже не выполняется.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A⊂B используют, когда A является собственным подмножеством B. То есть все элементы A входят в B, но множества не совпадают полностью.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нельзя смотреть только на часть элементов или на похожесть множеств. Для правильного ответа нужно учитывать состав множеств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Вложение 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Эйлера подмножество изображают кругом, который целиком находится внутри другого. Такой рисунок наглядно показывает полное включение одного множества в другое.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 внешнее множество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круг обозначает множество A, а внешний — множество B. Все элементы A расположены внутри B, поэтому выполняется запись A⊆B.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отличить включение от частичного пересечения. Если круги не вложены друг в друга полностью, подмножества между ними нет.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 на диаграмме Эйлера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подмножеств и неподмножеств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проверяется включение для разных множеств.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отсутствующего элемента, чтобы запись A⊆B стала неверной.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проверки включения множеств.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подмножество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подмножество — это подмножество, которое не совпадает со всем множеством. Его обозначают записью A⊂B, чтобы подчеркнуть различие между включением и равенством.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{1, 2} является собственным подмножеством множества {1, 2, 3}. Все элементы первого множества входят во второе, но второе содержит ещё один элемент.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множества состоят из одних и тех же элементов, подмножество есть, но оно не собственное. Такое различие позволяет записывать математические утверждения без неточностей.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как подмножество любого множества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не содержит ни одного элемента. Поэтому для него нет объектов, которые могли бы нарушить условие включения в другое множество.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всегда верно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в ∅ нет элементов, любое множество автоматически содержит все его элементы. Значит, пустое множество является подмножеством любого множества без исключений.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 перечислении всех подмножеств и в рассуждениях с доказательствами. Для любого множества первое подмножество — именно пустое множество.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2^n для множества из n элементов.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число подмножеств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элементов резко расширяет число возможных наборов. Это видно уже на простых примерах с двумя, тремя и четырьмя элементами.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каждого нового элемента число подмножеств удваивается: работает закономерность 2^n.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включения множеств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элементов двух множеств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Подмножества числовых множеств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натуральных чисел входит в более широкие числовые множества: целые, рациональные и действительные. Это удобный пример того, как узкий набор чисел становится частью общего классификационного ряда.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образуют подмножество целых чисел, потому что каждое из них можно записать без остатка при делении на 2. Такой пример помогает увидеть включение на знакомых числах.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включают натуральные, нуль и отрицательные числа. Поэтому они служат более широким множеством, внутри которого можно выделять разные подмножества по признакам чётности, знака или величины.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охватывают и целые, и дробные значения. Они показывают, как одно множество может содержать сразу несколько более узких групп, объединённых общим правилом записи и представления.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Подмножества в задачах на классификацию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классификации удобно брать один чёткий признак: чётность, знак, размер или форму. Тогда нужная группа объектов сразу выделяется как подмножество более общего множества.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 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выбрать числа с определённым свойством, например трёхзначные чётные, получается подмножество всех трёхзначных чисел. Такое представление упрощает запись решения и проверку ответа.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Подмножества позволяют сравнивать несколько наборов одновременно: какие элементы общие, какие только в одной группе и какая группа является более узкой. Это полезно в таблицах и списках.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7 класса подмножества помогают кратко описывать классы объектов без длинных пояснений. Достаточно указать общий признак, чтобы сразу понять, какие элементы входят в группу.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подмножеств у множеств разной мощности
</a:t>
            </a:r>
            <a:endParaRPr lang="en-US" sz="2441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правило количества подмножеств: 2^n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подмножеств быстро растёт при добавлении новых элементов. Таблица показывает эту закономерность на небольших множествах и помогает увидеть формулу 2^n.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элементов количество подмножеств удваивается на каждом шаге; значит, рост очень быстрый и удобнее считать по формуле 2^n.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множество внутри другого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один круг полностью расположен внутри другого. Это означает, что все элементы внутреннего множества входят в внешнее, а значит, выполняется включение. Такой рисунок сразу показывает подмножество без длинной записи.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только пересечение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круги лишь частично накладываются друг на друга. Тогда у множеств есть общие элементы, но ни одно не входит в другое целиком. Диаграмма помогает не спутать пересечение с отношением включения.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Эйлера: два важных случая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подмножествами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считают, что два одинаковых множества не могут быть связаны включением. На самом деле каждое множество является подмножеством самого себя, но не собственным подмножеством.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равенством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часто пропускают, хотя оно является подмножеством любого множества. Это правило важно помнить при перечислении всех подмножеств и при выполнении теоретических заданий.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вывода нужно сравнить каждый элемент первого множества со вторым. Если хотя бы один элемент отсутствует, запись A⊆B становится неверной, даже если остальные элементы совпадают.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 всех элементов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общих элементов ещё не означает, что одно множество входит в другое. Если множества только пересекаются, подмножества нет, и это нужно внимательно проверять по всем элементам.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включение и пересечение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количества подмножеств: 2^n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числа подмножеств от числа элементов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даже добавление одного элемента резко увеличивает число возможных подмножеств. Это особенно заметно уже после трёх-четырёх элементов.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экспоненциальная: каждый новый элемент удваивает число подмножеств. Поэтому полное перечисление быстро становится громоздким.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перечислить все подмножества множества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перечисления: от пустого множества к подмножествам с большим числом элементов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 ученика — это подмножество всех школьных предметов. Здесь легко увидеть, как из большого списка выделяется более узкая группа по личному выбору и общему признаку.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нравятся школьнику, составляют лишь часть всех способов проведения свободного времени. Это наглядно демонстрирует, как часть набора выделяется внутри более общего множества.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досуг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посещаемых кружков можно рассматривать как подмножество всех доступных занятий. Такой пример показывает, что подмножество удобно использовать для описания реальных списков и категорий.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отбираем только подходящие объекты, например по возрасту, цвету или типу, получаем подмножество. Поэтому идея включения часто встречается в фильтрах, каталогах и упорядоченных списках.
</a:t>
            </a:r>
            <a:endParaRPr lang="en-US" sz="1099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списки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Подмножества в математике и повседневных примерах
</a:t>
            </a:r>
            <a:endParaRPr lang="en-US" sz="2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множества {1, 2, 3} и {1, 2, 3, 4}, затем {2, 4} и {1, 2, 3, 4}. Важно проверить каждый элемент и сделать точный вывод о включении.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множества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множеств {a, b} и {a, b, c} определите, является ли первое подмножеством второго. Такие задания учат работать не только с числами, но и с буквенными обозначениями.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Ответьте, почему ∅ входит в любое множество. Это упражнение помогает понять, что в пустом множестве нет элемента, который мог бы нарушить условие включения.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подмножеств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число подмножеств у множества из трёх элементов. Для проверки используйте правило 2^n и сравните полученный результат с полным перечислением вариантов.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подмножестве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 помогает точно описывать включение одних множеств в другие. Если запомнить записи A⊆B, A⊂B, правило для ∅ и формулу 2^n, задачи на множества становятся гораздо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2026-05-29T21:41:29Z</dcterms:created>
  <dcterms:modified xsi:type="dcterms:W3CDTF">2026-05-29T21:41:29Z</dcterms:modified>
</cp:coreProperties>
</file>