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комплексной безопасности: защита населения от внешних и внутренних угроз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предупреждать опасности и действовать без паники.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касается каждого школьника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может возникнуть дома, в школе, на улице, в транспорте или онлайн. Чем раньше человек замечает риск и соблюдает правила, тем выше шанс избежать травм, потерь и паники в критический момент.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комплексная безопасность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система мер, которая защищает жизнь, здоровье, имущество и информацию человека, коллектива и государства. Она работает не только при угрозе, но и заранее — через профилактику и подготовку.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неё входят наблюдение за обстановкой, оповещение, эвакуация, первая помощь и восстановление нормальной жизни после происшествия. То есть безопасность начинается с предупреждения, а не с реакции на последствия.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ОБЗР это понятие объединяет личную, общественную и государственную безопасность. Такой подход показывает, что надёжная защита строится на согласованных действиях людей и служб.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угроз и примеры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возникает опасность и чем она может обернуться для человека.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рисков для школьника связано с нарушением правил, невнимательностью и недостатком контроля.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ОБЗР; обобщение типовых угроз повседневной среды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чрезвычайной ситуации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 общему порядку действий при обнаружении опасности и получении официального сигнала.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оповещение и эвакуация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даёт время на 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тревоги, сообщения экстренных служб, громкая связь и SMS помогают быстро передать людям нужную информацию. Чем раньше поступает предупреждение, тем меньше риск паники и потерь.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должна быть заранее понятной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важны планы эвакуации, указатели выхода, запасные двери и сборные пункты. Ученикам нужно заранее знать маршрут движения по коридорам и лестницам, чтобы действовать без суеты.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угрозы и безопасные действия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Бесхозный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оставлена без присмотра в транспорте или здании, к ней нельзя подходить и тем более прикасаться. Нужно отойти и немедленно сообщить взрослым или по номеру 112.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Навязчивый интерес к охране, попытки пройти в закрытые зоны или съёмка режимных объектов требуют внимания. Безопаснее не вступать в спор и передать информацию ответственным людям.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паники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таких ситуаций часто связана не только с предметом, но и с реакцией толпы. Нельзя распространять слухи, публиковать неподтверждённые фото и видео или создавать давку.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обращение к взрослым, охране или в службу 112 помогает быстро проверить ситуацию. Чёткое сообщение без домыслов ускоряет реагирование и снижает вероятность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бытовых и техногенных рисков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опасность чаще возникает в привычной среде, где человек теряет бдительность.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повседневные происшествия, поэтому профилактика и соблюдение правил важнее реакции после инцидента.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бытовых и техногенных рисков по материалам ОБЗР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в быту и в школе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чаще всего начинаются из-за неисправной проводки, перегрузки розеток, оставленных приборов и неосторожного обращения с огнём. Особенно опасны игры со спичками и зажигалками.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возгорании нужно обесточить помещение, закрыть дверь, быстро покинуть здание и не пользоваться лифтом. Звонок по номеру 112 должен быть сделан без промедления.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знать пути эвакуации и действовать спокойно, чтобы не создавать давку. Паника мешает выйти безопасно и увеличивает риск травм для всех находящихся рядом.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электроприборов требует аккуратности и контроля взрослых. Даже небольшое нарушение правил может привести к задымлению, короткому замыканию и быстрому распространению огня.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безопасность и профилактика травматизма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особенно опасны скорость, переход в неположенном месте, отвлечение на телефон и выход из-за препятствий. Видимость в тёмное время суток повышают световозвращающие элементы.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должен соблюдать правила пешехода, пассажира и велосипедиста. Ремень безопасности в автомобиле, шлем на велосипеде и сигналы светофора — базовые условия личной защиты.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ДТП остаются одной из главных причин травм у детей и подростков. Поэтому безопасное поведение на улице начинается с внимания, дисциплины и предсказуемых действий.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 и их назначение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 подбирают по характеру угрозы и используют только по назначению. Важно учитывать условия применения и ограничения каждого средства.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защиты зависит от соответствия угрозе: одно средство не универсально, а исправность и правильное применение определяют реальную безопасность.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общие правила применения средств индивидуальной защиты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угрозы в цифровой среде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которому нельзя доверять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появляется срочное письмо с обещанием выигрыша или предупреждением о блокировке аккаунта. Адрес отправителя выглядит странно, а ссылка ведёт на поддельную страницу, где просят пароль и код подтверждения. Главное правило — не переходить по ссылке и сверять источник.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Двухфакторная защита работает незаметно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входит в личный кабинет не только по паролю, но и через одноразовый код на телефоне. Даже если пароль станет известен посторонним, вход без второго подтверждения останется закрытым. Такой способ особенно важен для почты, мессенджеров и образовательных сервисов.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не стоит раздавать автоматически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просят имя, номер телефона, адрес или фотографию документа под видом регистрации. Пользователь сначала проверяет, кто именно собирает сведения, затем открывает настройки приватности и ограничивает доступ к профилю. Осторожность снижает риск кражи данных и шантажа.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мер защиты населения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включается мера, тем меньше масштабы ущерба и тем выше шанс сохранить жизнь и имущество.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приоритет профилактики: система безопасности эффективна, когда работает последовательно и заранее, а не только после развития ЧС.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мер гражданской защиты и школьного курса ОБЗР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за что отвечает в безопасности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законы, организует работу спасательных служб, поддерживает систему оповещения и развивает инфраструктуру, без которой невозможно быстро реагировать на угрозы и снижать последствия чрезвычайных ситуаций.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бытовой осторожности вместе с ребёнком, хранит номера экстренных служб, обсуждает домашний план действий и закрепляет правила безопасного поведения дома и в интернете.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практические навыки, проводит учебные эвакуации, объясняет алгоритмы действий и помогает отработать дисциплину, необходимую для спокойного поведения в опасной обстановке.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обнаружении подозрительного предмета
</a:t>
            </a:r>
            <a:endParaRPr lang="en-US" sz="210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при обнаружении неизвестного предмета в общественном месте или школе.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первая помощь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кровотечения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задача — уменьшить потерю крови и не допустить ухудшения состояния. Для этого используют чистую повязку и вызывают помощь, не заменяя медицинское лечение домашними действиями.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дыханию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пострадавшему трудно дышать или он потерял сознание, важно обеспечить проходимость дыхательных путей и уложить его в безопасное положение. Это помогает выиграть время до приезда врачей.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переохлаждения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укрывают и по возможности защищают от холода, особенно после травмы, шока или длительного ожидания помощи. Сохранение тепла уменьшает риск осложнений.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 скорой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лёгких на вид травмах нужно сообщить взрослым и вызвать специалистов. Аптечка помогает до прибытия врачей, но не заменяет профессиональную диагностику и лечение.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готовности к чрезвычайной ситуации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помогает увидеть, какие навыки уже закреплены, а какие требуют регулярной тренировки в семье и школе.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ЧС неоднородна: слабое звено снижает общую устойчивость, поэтому развитие навыков должно быть системным.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самооценки готовности по курсу ОБЗР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на массовых мероприятиях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посещением концерта, матча или праздника полезно заранее договориться о месте встречи и запомнить ближайшие выходы. Это снижает растерянность, если поток людей изменится или потребуется быстро покинуть площадку.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толпе нельзя толкаться, останавливаться без причины и двигаться против основного потока. Спокойное движение, внимание к окружающим и сохранение личного пространства помогают избежать давки и паники.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и культура безопасного поведения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— осторожность с огнём и электроприборами, использование ремня безопасности, защита личных данных, отказ от сомнительных ссылок — формируют устойчивую модель поведения и снижают риск тяжёлых последствий.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школьник не только бережёт себя, но и помогает другим: предупреждает об опасности, не создаёт панику и действует по правилам. Так личная дисциплина становится вкладом в общую безопасность.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привычки проверять информацию, соблюдать правила и замечать тревожные признаки раньше, чем ситуация станет опасной. Внимательность экономит время и уменьшает число ошибок.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это подготовка, а не случайность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безопасность работает тогда, когда знания, дисциплина и совместные действия людей превращаются в привычку. Подготовленный человек быстрее реагирует, лучше защищает себя и способен помочь окружающим в критический момент.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2026-05-21T05:07:49Z</dcterms:created>
  <dcterms:modified xsi:type="dcterms:W3CDTF">2026-05-21T05:07:49Z</dcterms:modified>
</cp:coreProperties>
</file>