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677" y="0"/>
            <a:ext cx="527744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площади треугольника: основная формула и её смысл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находить площадь треугольника по основанию и высоте.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в геометрии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 — базовая фигура, из которой строят более сложные формы. Знание его площади помогает решать задачи на плоскости, сравнивать фигуры и понимать формулы для других многоугольников.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площадью фигуры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показывает, сколько квадратных единиц помещается внутри фигуры. Это помогает сравнивать треугольники не по виду, а по реальному размеру занимаемой ими области.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треугольников площадь записывают в мм², см², дм², м² и других квадратных единицах. Выбор единицы зависит от того, в каких единицах заданы стороны.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размерами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меняется не только при изменении формы, но и при изменении размеров. Два похожих треугольника могут иметь разную площадь, если один больше другого.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площади нужно в чертежах, задачах по геометрии и при измерении участков. Оно позволяет оценивать, сколько места занимает фигура на плоскости.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высота треугольника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63336" y="120185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Основанием можно считать любую сторону треугольника. Для вычисления площади важно лишь выбрать сторону, с которой будет связана соответствующая высота.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3336" y="216576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к основанию — это перпендикуляр, опущенный из противоположной вершины на прямую, содержащую основание. Именно перпендикуляр, а не наклонный отрезок, нужен в формуле.
</a:t>
            </a:r>
            <a:endParaRPr lang="en-US" sz="936" dirty="0"/>
          </a:p>
        </p:txBody>
      </p:sp>
      <p:sp>
        <p:nvSpPr>
          <p:cNvPr id="13" name="Text 4"/>
          <p:cNvSpPr txBox="1"/>
          <p:nvPr/>
        </p:nvSpPr>
        <p:spPr>
          <a:xfrm>
            <a:off x="463336" y="312966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остроугольном треугольнике высота лежит внутри фигуры. В прямоугольном она совпадает с катетом, а в тупоугольном может выходить за пределы треугольника.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3336" y="409357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выбранная высота приводит к ошибке в вычислении площади. Поэтому сначала определяют основание, а затем строят именно перпендикуляр к нему.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площади треугольника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 формуле S = ½ah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при увеличении высоты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одном и том же основании рост высоты сразу отражается на площади. Это удобно видеть в задачах, где нужно сравнить несколько вариантов одной фигуры.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увеличивается прямо пропорционально высоте, если основание остаётся неизменным.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формуле S = ½ah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треугольника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a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a обозначает основание треугольника. В роли основания может выступать любая сторона, если к ней построена правильная высота из противоположной вершины.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h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h обозначает высоту, опущенную на выбранное основание. Для формулы важен именно перпендикуляр, потому что только он показывает правильное расстояние между параллельными линиями.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находят по формуле S = ½ah. Она связывает площадь с двумя измерениями фигуры: основанием и высотой, проведённой к этому основанию.
</a:t>
            </a:r>
            <a:endParaRPr lang="en-US" sz="1165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подходит для любого треугольника: остроугольного, прямоугольного и тупоугольного. Нужно лишь верно определить основание и соответствующую ему высоту.
</a:t>
            </a:r>
            <a:endParaRPr lang="en-US" sz="10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формуле появляется ½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07962" y="12034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одинаковых треугольника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соединить два равных треугольника с одним основанием и одной высотой, получится параллелограмм. Такая модель помогает увидеть происхождение формулы наглядно.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962" y="23837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 равна ah. Один треугольник занимает ровно половину этой фигуры, поэтому его площадь выражается как ½ah.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962" y="3563991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множителя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Множитель ½ показывает не случайное правило, а геометрическую связь между треугольником и параллелограммом. Это помогает лучше понимать формулу, а не только запоминать её.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площади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формула работает на нескольких парах основания и высоты.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вычисления нужна именно согласованная пара основания и высоты. При одинаковом принципе расчёта площадь легко находить даже с дробным ответом.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формуле S = ½ah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27" y="3197877"/>
            <a:ext cx="162000" cy="21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площади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всегда записывают в квадратных единицах: мм², см², дм², м². Такая запись показывает, что измеряется не длина, а площадь внутри фигуры.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по условию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задаче все стороны даны в сантиметрах, ответ тоже записывают в см². При метрах используют м². Единицы должны быть согласованы с исходными данными.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запись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обязательно указывают и число, и единицу измерения. Без неё результат считается незавершённым, потому что нельзя понять, что именно было измерено.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ещё раз посмотреть на единицы. Если длины умножаются и делятся правильно, итоговая площадь должна иметь квадратный формат записи.
</a:t>
            </a:r>
            <a:endParaRPr lang="en-US" sz="10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площади от высоты при постоянном основании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основании изменения площади полностью зависят от высоты треугольника.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растёт равномерно: при удвоении высоты она тоже удваивается.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 учебного примера по формуле S = ½ah. Основание: 8 см.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треугольники могут иметь одинаковую площадь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3188" y="199160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треугольника могут быть внешне разными, но занимать одинаковую площадь, если произведение их основания на высоту совпадает. Важны именно размеры, а не только форма.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71298" y="199160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с парами 6 см и 4 см, а также 8 см и 3 см имеют площадь 12 см². Это хорошо показывает, что разные сочетания могут давать один и тот же ответ.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069413" y="199160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значит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одному только виду фигуры площадь определить нельзя. Нужно обязательно учитывать выбранное основание и соответствующую ему высоту, иначе сравнение будет неточным.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ошибок при вычислении площади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проверок перед подстановкой в формулу S = ½ah.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5061" y="2271575"/>
            <a:ext cx="2187579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площадь треугольника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местности и чертежи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и строительных схемах треугольные участки часто нужно измерять отдельно. Формула площади помогает быстро считать размеры деталей, когда фигуру удобно представить как треугольник с известным основанием и высотой.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конструкции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встречаются в крышах, фермах и опорных элементах зданий. В таких задачах важно уметь находить площадь отдельных частей конструкции, чтобы сравнивать их размеры и понимать, сколько материала потребуется.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 знаки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Треугольные формы есть в дорожных знаках, узорах и декоративных элементах. Если фигура сложная, её разбивают на несколько простых треугольников, а затем складывают найденные площади.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формул для основных фигур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площадь выражается через стороны и высоту в самых знакомых фигурах.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параллелограмма и треугольника одинаковы основание и высота, но площадь треугольника вдвое меньше.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площадей прямоугольника, параллелограмма и треугольника.
</a:t>
            </a:r>
            <a:endParaRPr lang="en-US" sz="7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формула площади треугольника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соединяет два измерения фигуры и идею половины площади параллелограмма.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основание и высота, а множитель ½ объясняет происхождение формулы.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формулы S = ½ah для учебной иллюстрации.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4359" y="0"/>
            <a:ext cx="322808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 тупоугольном треугольнике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07962" y="12034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вне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тупоугольном треугольнике высота часто выходит за пределы фигуры и опускается на продолжение стороны. Это нормально и не означает, что построение сделано неправильно.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962" y="23837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площади важна не длина наклонной стороны, а перпендикулярность к выбранному основанию. Если высота образует прямой угол с основанием, её можно использовать в формуле.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962" y="3563991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сначала выбрать основание, а затем провести к нему перпендикуляр из противоположной вершины. Тогда положение высоты внутри или вне треугольника уже не вызывает путаницы.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алгоритм решения задач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25423" y="111830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Выберите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сторону, которая будет основанием. От этого выбора зависит, какую высоту нужно искать и какие размеры подставлять в формулу.
</a:t>
            </a:r>
            <a:endParaRPr lang="en-US" sz="1101" dirty="0"/>
          </a:p>
        </p:txBody>
      </p:sp>
      <p:sp>
        <p:nvSpPr>
          <p:cNvPr id="11" name="Text 3"/>
          <p:cNvSpPr txBox="1"/>
          <p:nvPr/>
        </p:nvSpPr>
        <p:spPr>
          <a:xfrm>
            <a:off x="4773498" y="1118225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Постройте высоту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Проведите из противоположной вершины перпендикуляр к выбранному основанию. Важно не перепутать высоту с любой наклонной стороной треугольника.
</a:t>
            </a:r>
            <a:endParaRPr lang="en-US" sz="1101" dirty="0"/>
          </a:p>
        </p:txBody>
      </p:sp>
      <p:sp>
        <p:nvSpPr>
          <p:cNvPr id="12" name="Text 4"/>
          <p:cNvSpPr txBox="1"/>
          <p:nvPr/>
        </p:nvSpPr>
        <p:spPr>
          <a:xfrm>
            <a:off x="4773498" y="247705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Выполните вычисление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умножьте основание на высоту, затем разделите результат на 2. Так легче избежать ошибки в порядке действий и получить точный ответ.
</a:t>
            </a:r>
            <a:endParaRPr lang="en-US" sz="1101" dirty="0"/>
          </a:p>
        </p:txBody>
      </p:sp>
      <p:sp>
        <p:nvSpPr>
          <p:cNvPr id="13" name="Text 5"/>
          <p:cNvSpPr txBox="1"/>
          <p:nvPr/>
        </p:nvSpPr>
        <p:spPr>
          <a:xfrm>
            <a:off x="424948" y="247705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Подставьте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 длину основания и высоты в формулу S = ½ah. Следите, чтобы обе величины относились именно к одной и той же паре.
</a:t>
            </a:r>
            <a:endParaRPr lang="en-US" sz="1101" dirty="0"/>
          </a:p>
        </p:txBody>
      </p:sp>
      <p:sp>
        <p:nvSpPr>
          <p:cNvPr id="14" name="Text 6"/>
          <p:cNvSpPr txBox="1"/>
          <p:nvPr/>
        </p:nvSpPr>
        <p:spPr>
          <a:xfrm>
            <a:off x="424948" y="3785488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Запишите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обязательно оформляйте в квадратных единицах: см², м² или других. Без единицы измерения результат считается неполным и не может быть засчитан.
</a:t>
            </a:r>
            <a:endParaRPr lang="en-US" sz="11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 по формуле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пример удобно проверить устно, если сначала найти произведение, а потом разделить его пополам.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подтверждают, что формула работает одинаково для любых корректно выбранных основания и высоты.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вычислительные примеры по формуле S = ½ah.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Формула, которая помогает видеть фигуру точнее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площади треугольника показывает, что точный ответ зависит от правильного выбора основания, соответствующей высоты и записи в квадратных единицах.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2026-05-29T04:24:53Z</dcterms:created>
  <dcterms:modified xsi:type="dcterms:W3CDTF">2026-05-29T04:24:53Z</dcterms:modified>
</cp:coreProperties>
</file>