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природные помощники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убирают лесной «мусор» и кормят почву.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деваются листья и ветки?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лесу накапливаются листья, ветки и отмершие растения. Грибы вместе с другими маленькими организмами медленно превращают их в перегной, из которого потом вырастают новые растения.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грибы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грибница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гриба живёт под землёй, внутри древесины или под листьями. Тонкие нити грибницы незаметно проникают в остатки растений и начинают их перерабатывать.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выделяет вещества, которые размягчают старую древесину, листья и другие растительные остатки. Так гриб помогает природе быстрее убирать всё лишнее.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остатки становятся мягче, гриб получает из них нужные вещества для роста. Он не просто живёт рядом с лесом, а активно участвует в его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лесу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грибам лес не зарастает слоем старых листьев и веток. В почву возвращаются полезные вещества, и для молодых растений появляется место и питание.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грибы-«мусорщики»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грибы поселяются среди мокрых листьев, хвои и мелких веточек. Здесь есть всё нужное: пища, влага и укрытие от яркого солнца.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пни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 для грибов — почти готовый обеденный стол. Древесина уже начинает размягчаться, и грибнице легче проникать внутрь и разбирать её на части.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Упавшие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ветках, лежащих на земле, грибы появляются быстро. Они помогают древесине крошиться и постепенно превращают твёрдую ветку в мягкую труху.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Грибам нравится сырость, тень и тепло. Поэтому после дождя их можно заметить чаще всего именно там, где земля остаётся влажной надолго.
</a:t>
            </a:r>
            <a:endParaRPr lang="en-US" sz="12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4900" y="1866159"/>
            <a:ext cx="343500" cy="27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325" y="1836459"/>
            <a:ext cx="334200" cy="33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гриб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064868" y="2367252"/>
            <a:ext cx="3434100" cy="22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спрятана в почве или в древесине. Она растёт как длинная сеть тонких нитей, добывает питание и помогает разлагать растительные остатки.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65175" y="2367252"/>
            <a:ext cx="3434100" cy="22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шляпка и ножка, которые мы видим над землёй. Плодовое тело нужно грибу, чтобы образовывать споры и распространяться дальше по лесу.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 перерабатывает растительные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грибница превращает листья, ветки и пни в перегной.
</a:t>
            </a:r>
            <a:endParaRPr lang="en-US" sz="26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грибы умеют разлагать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легко перерабатывают опавшие листья, траву и остатки мягких растений. Эти материалы быстро становятся частью почвы и больше не лежат кучей в лесу.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кора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плодам и коре грибная грибница может помочь исчезнуть без следа. Она постепенно ослабляет их, и они превращаются в рыхлую массу.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 древесина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ветками и старой древесиной грибы справляются медленнее, но упорно. Некоторые виды умеют разбирать даже очень твёрдые пни, которые кажутся совсем неприступными.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разлагают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пластик и камни грибы не перерабатывают. Им нужны именно природные остатки растений, а не твёрдые искусственные или минеральные материалы.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 после дождя — удобный дом для грибов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пень становится мокрым и мягким. В такой древесине грибнице легче разрастаться, поэтому грибы быстрее появляются и активнее работают.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влажном пне и вокруг него часто поселяется мох. Он удерживает воду, а значит, создаёт для грибов ещё более удобные условия.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древесина темнеет, крошится и становится рыхлой. Это знак, что грибы уже начали свою тихую, но очень важную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грибам нужны влага и тепло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почве много влаги, грибница может расти быстрее. В сухой земле её работа замедляется, а переработка растительных остатков идёт неохотно.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грибам быть активными. После тёплого дождя грибница словно просыпается и быстрее начинает разбирать листья, ветки и древесину.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Грибам не нравится яркое солнце. В тени леса влага держится дольше, а значит, грибы могут работать спокойно и не высыхать.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грибы так часто встречаются именно после дождя. Погода становится для них удобной, и они сразу берутся за дело, как маленькие лесные уборщики.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гриба помогают ему перерабатывать остатки и поддерживать плодородие почвы.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гриба работают вместе: плодовое тело распространяет споры, а грибница разлагает остатки и возвращает почве полезные вещества.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слайда 5 «Из чего состоит гриб»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природе убирать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ветки и другие остатки растений постепенно перерабатываются в лесу грибами и бактериями.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грибов в круговороте веществ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Растение отмирает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ветки и травинки падают на землю. Они уже не нужны растению, но в природе ничего не пропадает просто так.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Бактерии завершают переработку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бактерии помогают довести остатки до перегноя. Получается тёмная, полезная часть почвы, где много нужных веществ.
</a:t>
            </a:r>
            <a:endParaRPr lang="en-US" sz="136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работу включаются грибы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начинает разбирать остатки растений на более мелкие части. Так они становятся мягче и легче перерабатываются дальше.
</a:t>
            </a:r>
            <a:endParaRPr lang="en-US" sz="1381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Растут новые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берут из почвы питание, а на этом месте появляются новые ростки. Круговорот веществ продолжается снова и снова.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работу грибов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Пень, который сдаётся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старого пня сначала темнеют края, потом древесина становится мягкой и рыхлой. Если присмотреться, можно увидеть белые нити грибницы, будто тонкие дорожки под корой.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уборка в действии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пень выглядит мокрым и живым, хотя на самом деле он уже медленно превращается в труху. Рядом легко заметить маленькие растения, которым такая почва очень нравится.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бывают полезными и вредными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разлагают листья, ветки и старую древесину. Благодаря им лес не заваливается остатками растений, а почва получает новые полезные вещества.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Непрошеные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могут поселяться на живых деревьях и ослаблять их. В садах и парках такие виды могут вредить растениям, поэтому за ними следят особенно внимательно.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природе очень важны, но каждый вид ведёт себя по-своему. Одни очищают лес, а другие могут мешать деревьям, как незваные помощники наоборот.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нельзя ломать без причины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нужен для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— это не просто шляпка на ножке. В нём созревают споры, из которых потом появляются новые грибы, если им повезёт найти подходящее место.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разносят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 созрел, споры разлетаются и ищут новый дом. Так грибы расселяются по лесу и продолжают свою полезную работу в разных уголках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Ломать — значит мешать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срывать или ломать грибы без нужды, им труднее размножаться. Тогда в лесу становится меньше грибов, а значит, и меньше лесных помощников.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Грибами интереснее любоваться, чем разрушать их. Можно рассмотреть их шляпку, ножку и место, где они растут, и не мешать им делать своё важное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новый гриб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гриб вырастает из спор, если они попадают в подходящее место с влагой, теплом и питательной средой.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со старым пнём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5577" y="3183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Пень остаётся после дерева
</a:t>
            </a:r>
            <a:pPr algn="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пень не исчезает сразу. Он ещё долго стоит в лесу и постепенно становится удобным местом для грибов.
</a:t>
            </a:r>
            <a:endParaRPr lang="en-US" sz="1363" dirty="0"/>
          </a:p>
        </p:txBody>
      </p:sp>
      <p:sp>
        <p:nvSpPr>
          <p:cNvPr id="10" name="Text 3"/>
          <p:cNvSpPr txBox="1"/>
          <p:nvPr/>
        </p:nvSpPr>
        <p:spPr>
          <a:xfrm>
            <a:off x="3700427" y="25766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Помогают другие организмы
</a:t>
            </a:r>
            <a:pPr algn="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подключаются бактерии и другие маленькие живые существа. Они завершают переработку и превращают остатки в перегной.
</a:t>
            </a:r>
            <a:endParaRPr lang="en-US" sz="1303" dirty="0"/>
          </a:p>
        </p:txBody>
      </p:sp>
      <p:sp>
        <p:nvSpPr>
          <p:cNvPr id="11" name="Text 4"/>
          <p:cNvSpPr txBox="1"/>
          <p:nvPr/>
        </p:nvSpPr>
        <p:spPr>
          <a:xfrm>
            <a:off x="6620377" y="14474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Поселяются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проникает в древесину и начинает её разбирать. Пень становится мягче, темнее и понемногу крошится.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620377" y="3705763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Появляется новая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пень становится частью почвы. На этом месте могут расти мох, травинки и молодые растения.
</a:t>
            </a:r>
            <a:endParaRPr lang="en-US" sz="13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лесная история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Ветка, которая исчезает не зря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упавшая ветка лежит тихо и кажется совсем ненужной. Потом на ней появляются грибы, и древесина начинает понемногу крошиться. Вскоре ветка превращается в полезную почву, где легко приживаются мох и молодые ростки.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на старом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недавно лежала сухая ветка, теперь уже не пусто. Остались влажная земля, тонкий мох и маленькие растения, которым помогли грибы. Лес словно аккуратно убрал старое и подготовил место для нового.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грибах-«мусорщиках»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убирают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лесу избавляться от старых листьев, веток и пней. Без такой работы на земле быстро накапливались бы растительные остатки.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почву богаче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в почве остаются полезные вещества. Они помогают корням, стеблям и листьям расти крепкими и здоровыми.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лес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вместе с другими маленькими организмами помогают природе быть аккуратной и живой. Благодаря им лес постоянно обновляется.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грибы часто прячутся в тени, их работа очень заметна для леса. Это настоящие тихие помощники, без которых природный порядок нарушился бы.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так важны для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незаметно убирают старые остатки, возвращают в почву питание и помогают вырастить новые растения. Поэтому они — не просто грибы, а настоящие помощники леса.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2026-05-26T01:16:34Z</dcterms:created>
  <dcterms:modified xsi:type="dcterms:W3CDTF">2026-05-26T01:16:34Z</dcterms:modified>
</cp:coreProperties>
</file>