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Александрович Шолохов: писатель, эпоха, судьба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показавший XX век через судьбы людей Дона.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и эпоха перемен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родилось в годы революций, войны и слома привычного уклада. Через частные человеческие истории Шолохов точно передал драму времени и сделал исторические события особенно близкими читателю.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родился 24 мая 1905 года в хуторе Кружилинском Области Войска Донского. С раннего детства он рос среди донского быта и живой казачьей речи.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происхождение писателя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от станиц, крестьянского труда и семейных отношений стали для него важнейшей школой наблюдательности. Позднее именно они придали его прозе достоверность и бытовую точность.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родной землёй определила не только темы, но и сам взгляд писателя на человека. В его книгах личная судьба почти всегда неразрывна с историей края.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первые шаги в литературе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Шолохов пробовал себя в самых разных сферах: работал учителем, налоговым инспектором, грузчиком и участвовал в общественной жизни.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Печататься он начал в 1923–1924 годах. Эти ранние тексты сразу показали интерес к напряжённым конфликтам и непростым человеческим характерам.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внимательно прислушивался к речи простых людей. Именно поэтому его герои говорят естественно, а их переживания кажутся убедительными и живыми.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ранняя проза передавала тревогу времени перемен. В ней уже чувствовалось, что привычный мир рушится, а человек вынужден делать трудный выбор.
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 казачий мир в биографии Шолохова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 источник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природа, станицы и семейный уклад стали для Шолохова не фоном, а основой художественного мира. Он видел в них живую память о прошлом и повседневной жизни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мир как нравственная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 его произведениях — это сообщество со своими представлениями о чести, долге и свободе. Через этот мир писатель раскрывал не только историю, но и нравственный выбор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«Донские рассказы»: начало большого пути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обращается к теме гражданского противостояния и показывает, как насилие меняет людей, семьи и привычные представления о справедливости.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«Донские рассказы» закрепляют его как самостоятельного автора. В них заметны точность психологических наблюдений, сильная речевая среда и острая драматичность.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авторская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рассказах формируется главная для Шолохова проблема: как сохранить человеческое достоинство, когда исторические события ломают старый мир.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Дон»: главный роман Шолохова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охватывает Первую мировую войну, революцию и Гражданскую войну. Шолохов показывает, как эти события разрушают привычный уклад и раскалывают донское общество.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создавался с 1925 по 1940 год и стал главным произведением писателя. В нём частная жизнь героев показана на фоне огромных исторических потрясений.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становится символом человека, который оказался между враждующими сторонами. Его судьба помогает увидеть не только историю, но и трагедию внутреннего выбора.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создавался почти пятнадцать лет, и это редкий пример столь длительной литературной работы над одним замыслом.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публикация «Тихого Дона»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шла работа, тем масштабнее становилось произведение: от замысла о донской жизни роман вырос до эпопеи о целой эпохе.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и публикации романа «Тихий Дон»: 1925, 1928, 1932, 1940.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13683"/>
            <a:ext cx="274800" cy="219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83458"/>
            <a:ext cx="274800" cy="219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«Тихого Дона»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охватывает большие исторические события, но не теряет связи с судьбой конкретного человека. Благодаря этому история воспринимается через личный опыт героев.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говоры, диалоги и народные интонации делают текст особенно выразительным. Речь персонажей помогает точнее понять их характер, происхождение и взгляды.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быт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Дона, степи и казачьего быта создают ощущение подлинности. Описание повседневных деталей помогает почувствовать ритм жизни героев и их связь с землёй.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внутренние сомнения, любовь, ревность, долг и страх. Именно через эти переживания становится особенно заметным конфликт личности и истории.
</a:t>
            </a:r>
            <a:endParaRPr lang="en-US" sz="8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авторстве и литературная репутация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первых книг «Тихого Дона» возникли сомнения в авторстве романа. Они быстро стали заметной частью литературной полемики вокруг Шолохова.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Текстологический анализ и архивные материалы подтвердили принадлежность произведения Шолохову. Спор постепенно был переведён из области домыслов в область научного изучения.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остался в истории русской литературы как одна из самых известных филологических дискуссий и не уменьшил репутацию писателя.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коллективизацию как тяжёлое историческое испытание, затронувшее не только хозяйство, но и привычный уклад жизни донской деревни, её нормы, страхи и ожидания.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строит конфликт вокруг разных социальных групп: бедняков, середняков и кулаков, чьи интересы, взгляды на землю и отношение к власти резко расходятся.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Давыдов, Нагульнов и Разметнов воплощают разные способы участия в преобразовании деревни: организаторский, идейный и более осторожный, человечески выверенный.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романа в том, что обновление мира показано не как простая победа, а как процесс, связанный с ошибками, напряжением и нравственной ценой.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 и тема коллективизации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исторические масштабы и главные конфликты в прозе писателя.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Шолохова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Шолохова в центре остаётся человек, поставленный перед историческим испытанием.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Шолохова; датировка по истории публикации и создания текстов.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«Судьба человека»: человек после войны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как война разрушает не только быт, но и внутренний мир человека: Андрей Соколов проходит через плен, утрату семьи и одиночество, сохраняя достоинство.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 Ваней придаёт истории нравственный смысл: человеческая забота становится ответом на страдание, а личная связь — первым шагом к возвращению к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переплетаются: одна и та же историческая ситуация у Шолохова раскрывается через труд, семью и личную ответственность героев.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Шолохова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военная и историческая темы, потому что именно в кризисе характер раскрывается наиболее полно.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М. А. Шолохова: «Тихий Дон», «Поднятая целина», «Судьба человека», «Донские рассказы».
</a:t>
            </a:r>
            <a:endParaRPr lang="en-US" sz="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в произведениях Шолохова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опирался на реальные события и узнаваемые исторические обстоятельства, поэтому его проза воспринимается не как отвлечённая легенда, а как художественное свидетельство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точно передавал бытовые детали, географические названия и особенности донской речи, создавая эффект присутствия и усиливая доверие читателя к изображаемому миру.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Документальная конкретность у Шолохова не отменяет художественность: она помогает глубже понять эпоху через судьбы людей, для которых история становится личным испытанием.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у Шолохова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сюжетный и нравственный путь героев в «Тихом Доне» и «Судьбе человека».
</a:t>
            </a:r>
            <a:endParaRPr lang="en-US" sz="9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Шолохов был отмечен Нобелевской премией по литературе за «Тихий Дон».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комитет; Нобелевская премия по литературе, 1965.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закрепила международный авторитет писателя и сделала его одним из самых известных русских авторов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жил в Вёшенской, сохранял связь с донским краем и оставался заметной фигурой культурной жизни, к которой обращались писатели, читатели и общественные деятели.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деятельность и поздние годы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поздний период его воспринимали не только как классика литературы, но и как человека, чья биография тесно связана с советской эпохой и её противоречиями.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публичная роль дополняла литературную репутацию: Шолохов был символом региона, исторической памяти и высокой гражданской ответственности писателя.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творчества Шолохова для русской культуры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Доне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Шолохова сохраняют образы казачьего мира, его языка, обычаев и исторического самосознания, делая региональную культуру частью общенациональной памяти.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расширили возможности исторического романа и военной прозы, соединив эпический размах, психологическую глубину и точность бытового изображения.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постоянно ставит героя перед выбором между долгом, совестью и личным чувством, поэтому его тексты помогают обсуждать ответственность и цену решений.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остаются важной частью программы, потому что помогают понять XX век через судьбы людей и учат внимательно относиться к памяти и человеческому достоинству.
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показал, как исторические потрясения меняют человека и общество, а его проза сохранила силу потому, что соединяет правду времени, глубокий психологизм и живое нравственное звучание.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Шолохов: писатель масштаба эпохи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2026-05-23T22:32:16Z</dcterms:created>
  <dcterms:modified xsi:type="dcterms:W3CDTF">2026-05-23T22:32:16Z</dcterms:modified>
</cp:coreProperties>
</file>