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казачьи депутаты в 1-й Государственной Думе: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роль донских казаков в первой российской парламентской истории.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создания первой Государственной Думы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Россия столкнулась с масштабными волнениями и требованием реформ. Донские казаки, будучи военным и землевладельческим сословием, сохраняли верность монархии, но стремились к политическому участию и сохранению особых прав.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военное сословие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были особой военной группой, стоявшей на границах России. Их служба охраняла страну и одновременно сохраняла традиционную свободу и самоуправление.
</a:t>
            </a:r>
            <a:endParaRPr lang="en-US" sz="96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самоуправление вдоль Дона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занимало обширную территорию у реки Дон, управляемую казачьими кругами и атаманами, что обеспечивало им независимость в местных делах.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центр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в Дону проживало около 3 миллионов казаков, сосредоточенных в городе Новочеркасске, который был культурным и административным центром.
</a:t>
            </a:r>
            <a:endParaRPr lang="en-US" sz="103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казаки: особенности и история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донских казаков в 1-й Государственной Думе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499 депутатов только 20 представляли донских казаков, что отражает их малую долю в общем депутатском корпусе.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были незначительной, но заметной группой, что подчеркивает их специфическую роль в парламенте.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1906 года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России перед созывом Думы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крестьянские волнения вызваны нехваткой земли и высокими налогами, затрагивающими все сословия включая казаков.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и рабочие требовали расширения политических свобод и улучшения условий жизни, что выражалось в революционных настроениях.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требовало реформ, усиления представительности власти и защиты личных прав — важное условие для политической 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избирали депутатов от донского казачества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в кругах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от разных общин голосовали на собраниях по крупным административным единицам — округах и уездах.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Выдвижение кандидатов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станицах и хуторах казаки собирались для обсуждения и выдвижения кандидатов на депутатство.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выборов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списки направлялись на утверждение в Санкт-Петербург для допуска к работе в Государственной Думе.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списка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Формировавшийся список кандидатов утверждался войсковым кругом Донского казачества.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донские депутаты 1-й Государственной Думы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данные о происхождении и политических взглядах ключевых представителей донского казачества.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депутатов придерживалось консервативных взглядов и акцентировало внимание на защите традиций казачества.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Государственной Думы 1906 года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Максимович Каледин — выступления и аграрные дебаты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Каледин активно участвовал в обсуждении земельных реформ, защищая права казаков на владение землями и указывая на важность сохранения их самоуправления.
</a:t>
            </a:r>
            <a:endParaRPr lang="en-US" sz="1046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Фёдорович Чернев — законодательные инициативы в образовании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Чернев выступал за развитие казачьего образования, продвигая законопроекты по строительству школ и поддержке хуторских поселений.
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Иванович Шевцов — защитник хуторских казаков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Шевцов представлял интересы мелких казаков, стремящихся сохранить свои земли и получить льготы в сельском хозяйстве.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донские депутаты и их вклад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входили в разные политические фракции — от умеренных до правых националистов, отражая разнообразие мнений в сословии.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депутаты поддерживали диалог с либералами из кадетской партии, стремясь к реформам без радикальных изменений.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казаков выступала независимо, следуя традициям коллективного и консенсусного принятия решений.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единой партийной линии позволяло казакам гибко реагировать на политическую ситуацию и защищать свои интересы.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принадлежность казачьих депутатов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автономии войск и права самостоятельного управления станицами и хуторами без вмешательства центра.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Предоставление налоговых льгот и поддержка казачьих образовательных и военных учреждений для укрепления войсковой инфраструктуры.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традиционных земельных прав, борьба против государственных ограничений и сохранение казачьих привилегий.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требования донских казаков-депутатов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казачьими депутатами и государством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возник из-за предложения центральной власти унифицировать управление казачьими землями, что противоречило традициям и автономии донских казаков.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депутаты активно выступали против ограничений на передачу казачьих земель, защищая право на наследование и использование территорий без вмешательства извне.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 на реформы порождали споры: казаки настаивали на сохранении особого статуса и управления, власти же стремились к централизации и стандартизации.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возникали разногласия в вопросах строительства инфраструктуры, например, железных дорог, которые могли нарушить целостность казачьих территорий.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другими фракциями Думы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сотрудничали преимущественно с умеренными и либеральными фракциями, совместно продвигая идеи постепенных реформ и защищая сословные интересы.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избегали контактов с радикальными группами, такими как трудовики и социал-демократы, опасаясь потери казачьих привилегий и традиций.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сотрудничества стали совместные инициативы с кадетами по вопросам аграрной реформы, направленные на улучшение положения земельных владений.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Каледин — защитник казачьих прав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речах Каледин настойчиво отстаивал традиционный уклад казачьего самоуправления, призывая уважать историю и культуру Донских казаков. Его слова служили важным напоминанием о значимости автономии.
</a:t>
            </a:r>
            <a:endParaRPr lang="en-US" sz="885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Чернев и образовательные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Чернев выступал за развитие казачьего образования, подчеркивая необходимость финансирования школ и повышения грамотности среди казачьих детей для сохранения национальной идентичности.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развитии земледелия и местного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депутаты поднимали вопросы расширения поддержки казачьих хуторов и станиц, акцентируя внимание на улучшении инфраструктуры и экономического положения крестьян-казаков.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донских депутатов в Думе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предлагали законы для сохранения земельной общины казаков и укрепления их прав на владение территориями без вмешательства централизованной власти.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включали развитие местного самоуправления, расширение полномочий войсковых кругов и обеспечение их финансовой независимости.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финансовой поддержке образовательных учреждений и казачьих школ, что способствовало сохранению культурного наследия.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сопротивлялись попыткам централизации, направленным на ограничение их исторических привилегий и военного статуса.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инициативы казаков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после роспуска Думы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Думы многие казаки временно утратили политическое влияние и были вынуждены сосредоточиться на хозяйственной и военной деятельности на Дону.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бывшие депутаты подверглись наблюдению со стороны полиции или были отправлены из столицы, что ограничивало их публичную активность.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это, казаки продолжали неофициально выступать за свои права и сохранять традиционные институты на местном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Максимович Каледин — лидер Белого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Каледин стал командующим Донской армии в Гражданской войне, активно защищая казачьи интересы и продолжая политическую деятельность в условиях конфликта и революций.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деятельность и аграрное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депутаты занялись развитием хозяйства и участвовали в работе региональных советов, стараясь сохранить влияние казаков в изменяющихся условиях страны.
</a:t>
            </a:r>
            <a:endParaRPr lang="en-US" sz="95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продолжение борьбы за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казачьих лидеров покинула Россию после 1917 года, продолжая поддерживать казачьи традиции и политическую активность за границей в эмиграции.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казачьих депутатов после Думы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донских депутатов, чья деятельность заложила основу для регионального парламентаризма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деятельности Государственной Думы России начала XX века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1-й Государственной Думе участвовали 20 донских казачьих депутата, активно отстаивавших интересы своего сословия и укреплявших традиции политического самоуправления.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в Новочеркасске — хранитель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музея посвящена деятельности донских депутатов 1-й Думы, демонстрируя документы, фотографии и личные вещи, отражающие вклад казаков в политическую жизнь страны.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памятники и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связанных с жизнью и деятельностью казачьих депутатов, установлены мемориальные плиты, увековечивающие память об их роли в истории России.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конференции и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проводятся конференции, приуроченные к казачьему парламентскому движению, а материалы активно публикуются в региональных изданиях и онлайн-ресурсах.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донских депутатах в современной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процента депутатов 1-й Думы составляли представители донского казачества, что сопоставимо с долями других сословий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1-й Государственной Думы Российской империи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представлены 20 депутатами — около 4% общего числа, их влияние было равноценно представителям дворянства и городского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наследие в развитии российского парламентаризма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донских казаков в 1-й Думе заложило важные традиции самоуправления. Их опыт подчеркивает важность диалога власти и регионов в современной России.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2026-05-11T03:22:47Z</dcterms:created>
  <dcterms:modified xsi:type="dcterms:W3CDTF">2026-05-11T03:22:47Z</dcterms:modified>
</cp:coreProperties>
</file>