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определение пола: как хромосомы и гены запускают развитие организма
</a:t>
            </a:r>
            <a:endParaRPr lang="en-US" sz="2147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хромосомы, гены и гормоны вместе формируют биологический пол.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понимать генетическое определение пола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связывает генетику, эмбриологию и анатомию человека. Она объясняет, как наследственная информация управляет развитием гонад, половых органов и вторичных признаков, а также помогает понять наследственные синдромы и хромосомные аномалии в медицине.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генетический пол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пол задаётся набором половых хромосом и работой регуляторных генов в клетках зародыша, поэтому он определяется ещё до заметных внешних изменений организма.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генетический пол фиксируется в момент оплодотворения и зависит от того, какую половую хромосому приносит сперматозоид: X или Y.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уровнями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норме генетический, гонадный, гормональный и фенотипический пол совпадают, но при нарушениях развития между ними может возникать частичное или полное несоответствие.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генетического пола помогает объяснить, почему у разных людей один и тот же кариотип может сопровождаться различными вариантами развития половой системы.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1585" y="75"/>
            <a:ext cx="506983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определения пола в природе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97925" y="1796350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XX/XY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млекопитающих самки имеют набор XX, а самцы — XY. В этой системе именно наличие Y-хромосомы запускает мужской путь развития эмбриона.
</a:t>
            </a:r>
            <a:endParaRPr lang="en-US" sz="1220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2901523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ZZ/ZW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и некоторых рептилий самцы обычно имеют ZZ, а самки — ZW. Здесь гетерогаметным полом является самка, что принципиально отличается от системы млекопитающих.
</a:t>
            </a:r>
            <a:endParaRPr lang="en-US" sz="1220" dirty="0"/>
          </a:p>
        </p:txBody>
      </p:sp>
      <p:sp>
        <p:nvSpPr>
          <p:cNvPr id="10" name="Text 4"/>
          <p:cNvSpPr txBox="1"/>
          <p:nvPr/>
        </p:nvSpPr>
        <p:spPr>
          <a:xfrm>
            <a:off x="497925" y="4006698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Гаплодиплоидия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пчёл, муравьёв и ряда других насекомых самцы развиваются из гаплоидных неоплодотворённых яиц, а самки — из диплоидных оплодотворённых яиц, что делает механизм особенно необычным.
</a:t>
            </a:r>
            <a:endParaRPr lang="en-US" sz="12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 млекопитающих формируется пол эмбриона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ранние этапы эмбриогенеза и ключевые генетические переключатели.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SRY — главный запускатель мужского пути развития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гена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SRY находится на Y-хромосоме и служит одним из первых молекулярных сигналов, переводящих эмбриональное развитие на мужской путь.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каскада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SRY активирует цепочку регуляции генов, в том числе SOX9, без которого нормальное формирование семенников становится невозможным.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гонад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включения соответствующих генов зачатки гонад начинают развиваться по мужскому типу, и формируются клетки и структуры, необходимые для дальнейшей гормональной регуляции.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SRY нарушен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 или отсутствие SRY у XY-эмбриона может привести к нарушению развития гонад и к женскому фенотипу при мужском кариотипе.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которые направляют развитие яичников и семенников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семенников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SOX9, FGF9 и AMH поддерживают мужскую программу развития: они усиливают формирование семенников и помогают подавлять альтернативный путь, связанный с яичниками.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яичников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WNT4, RSPO1 и FOXL2 направляют развитие по женскому типу, поддерживая формирование яичников и стабилизируя процессы, необходимые для их созревания.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подавление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генетические системы работают не изолированно, а как конкурирующие сети: активация одной из них ослабляет другую и влияет на итоговый путь развития эмбриона.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Решающим становится ранний этап эмбриогенеза, когда ещё возможно смещение в пользу мужской или женской программы в зависимости от того, какие гены активируются сильнее.
</a:t>
            </a:r>
            <a:endParaRPr lang="en-US" sz="13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систем XX/XY, ZZ/ZW и гаплодиплоидии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направление развития пола зависит не только от набора хромосом, но и от типа наследственного механизма у конкретной группы организмов.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групп животных один и тот же биологический результат достигается разными путями: универсальной схемы определения пола в природе не существует.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обобщение по системам определения пола у животных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нарушений полового развития у человека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кариотип, гормоны и развитие гонад влияют на фенотип и репродуктивную функцию.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фенотип не всегда означает одинаковую причину: нарушения могут возникать на уровне хромосом, гормонов или чувствительности тканей к ним.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клинические сведения о нарушениях полового развития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хромосомные аномалии влияют на развитие пола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анеуплоидий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Нерасхождение хромосом в мейозе приводит к анеуплоидиям. Такие изменения могут нарушать формирование гонад и по-разному влиять на развитие половых признаков.
</a:t>
            </a:r>
            <a:endParaRPr lang="en-US" sz="1519" dirty="0"/>
          </a:p>
        </p:txBody>
      </p:sp>
      <p:sp>
        <p:nvSpPr>
          <p:cNvPr id="8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Тернера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кариотипе 45, X часто наблюдаются низкий рост, недоразвитие яичников и бесплодие. Это показывает, насколько важна полноценная хромосомная система для нормального развития.
</a:t>
            </a:r>
            <a:endParaRPr lang="en-US" sz="1519" dirty="0"/>
          </a:p>
        </p:txBody>
      </p:sp>
      <p:sp>
        <p:nvSpPr>
          <p:cNvPr id="9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Клайнфельтера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кариотипе 47, XXY характерны гипогонадизм, снижение уровня тестостерона и нарушения репродуктивной функции, что отражает влияние лишней X-хромосомы на мужское развитие.
</a:t>
            </a:r>
            <a:endParaRPr lang="en-US" sz="151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Перестройки SRY и необычные варианты развития пола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SRY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SRY случайно переходит на X-хромосому, эмбрион с кариотипом XX может пойти по мужскому пути развития. Это показывает, что решающим бывает не только набор хромосом, но и конкретный ген.
</a:t>
            </a:r>
            <a:endParaRPr lang="en-US" sz="1240" dirty="0"/>
          </a:p>
        </p:txBody>
      </p:sp>
      <p:sp>
        <p:nvSpPr>
          <p:cNvPr id="9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SRY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Y-хромосома есть, но SRY повреждён или выключен, семенники не формируются нормально. В результате у XY-эмбриона может развиться женский фенотип, что подчёркивает роль генетического каскада.
</a:t>
            </a:r>
            <a:endParaRPr lang="en-US" sz="1276" dirty="0"/>
          </a:p>
        </p:txBody>
      </p:sp>
      <p:sp>
        <p:nvSpPr>
          <p:cNvPr id="10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кариотип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случаи называют нарушениями полового развития. Они важны для биологии и медицины, потому что помогают отличить хромосомный пол от гонадного, гормонального и фенотипического уровней развития.
</a:t>
            </a:r>
            <a:endParaRPr lang="en-US" sz="11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генетическая программа превращается в внешний пол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последовательных уровней развития пола у человека: от кариотипа до вторичных половых признаков; на каждом этапе возможны изменения, влияющие на итоговый фенотип.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определение пола у птиц и рептилий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ZZ/ZW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самцы обычно имеют две Z-хромосомы, а самки — ZW. Поэтому именно самка является гетерогаметным полом, что отличается от привычной для человека системы XX/XY.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Дозировка DMRT1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мужского развития у птиц особенно важна дозировка генов Z-хромосомы. Ген DMRT1 играет ключевую роль: его повышенная активность способствует формированию мужского пути развития.
</a:t>
            </a:r>
            <a:endParaRPr lang="en-US" sz="1084" dirty="0"/>
          </a:p>
        </p:txBody>
      </p:sp>
      <p:sp>
        <p:nvSpPr>
          <p:cNvPr id="11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Средовые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рептилий пол зависит не только от хромосом, но и от температуры инкубации яиц. Это показывает, что один и тот же признак может определяться сразу несколькими механизмами.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птиц и рептилий помогает увидеть, что системы определения пола возникали независимо и по-разному. В природе нет единственного универсального правила для всех групп животных.
</a:t>
            </a:r>
            <a:endParaRPr lang="en-US" sz="11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разных группах животных пол определяется по-разному
</a:t>
            </a:r>
            <a:endParaRPr lang="en-US" sz="2128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генетические и средовые механизмы могут сочетаться по-разному в зависимости от эволюционной группы и условий развития зародыша.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животных используют несколько независимых стратегий определения пола; это снижает универсальность одной схемы и повышает приспособляемость к среде.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школьного курса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половых хромосом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аутосомы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Изначально половые хромосомы не отличались от других хромосом. Они содержали похожие наборы генов и могли обмениваться участками при мейозе почти без ограничений.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X и Y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млекопитающих X сохранила больше генов, а Y стала короче и беднее по генетическому содержанию. На ней остались главным образом участки, связанные с мужским развитием.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рекомбинации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между будущими X и Y стало происходить меньше обменов участками. Это закрепило различия между ними и позволило одной из хромосом накапливать особые изменения.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нестандартные варианты полового развития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из разных клеточных линий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одном организме соседствуют клетки с различным набором хромосом. Такое мозаичное строение может менять развитие гонад и усиливать различия между генетическим и фенотипическим полом.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начала в одном организме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химеризме организм формируется из клеток разных зигот. Тогда ткани могут нести неодинаковую наследственную информацию, а внешние половые признаки развиваются не совсем согласованно.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гормон — разный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обычном кариотипе ткани могут по-разному реагировать на гормоны. Поэтому в биологии пола важно учитывать не только хромосомы, но и чувствительность органов к сигналам.
</a:t>
            </a:r>
            <a:endParaRPr lang="en-US" sz="10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гены, участвующие в определении пола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гены запускают мужской или женский путь развития и какие нарушения возможны при их мутациях.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работают не изолированно: одни запускают мужской каскад, другие поддерживают женский. Сбой в любом звене может изменить развитие гонад и гормональный баланс.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функций генов SRY, SOX9 и WNT4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анализа кариотипа и молекулярных методов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увидеть число и крупные перестройки хромосом. Этот метод помогает обнаружить анеуплоидии и понять, связан ли фенотип с необычным набором половых хромосом.
</a:t>
            </a:r>
            <a:endParaRPr lang="en-US" sz="1137" dirty="0"/>
          </a:p>
        </p:txBody>
      </p:sp>
      <p:sp>
        <p:nvSpPr>
          <p:cNvPr id="8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 ищут точечные мутации и небольшие изменения в генах, связанных с половым развитием. Они помогают объяснить, почему кариотип и внешний фенотип могут не совпадать.
</a:t>
            </a:r>
            <a:endParaRPr lang="en-US" sz="1137" dirty="0"/>
          </a:p>
        </p:txBody>
      </p:sp>
      <p:sp>
        <p:nvSpPr>
          <p:cNvPr id="9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FISH-диагностика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Флуоресцентная гибридизация in situ помогает найти конкретные участки ДНК, включая SRY. Она особенно полезна, когда нужно проверить наличие или отсутствие важного гена.
</a:t>
            </a:r>
            <a:endParaRPr lang="en-US" sz="11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определения пола у человека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биологических уровней, через которые проходит развитие пола от момента оплодотворения до проявления внешних признаков.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возникает нарушение, тем сильнее оно влияет на последующие этапы. Поэтому кариотип, гены, гормоны и фенотип нужно рассматривать вместе.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школьного курса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определение пола — это не одна кнопка, а целая система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у организмов формируется через согласованную работу хромосом, генов, гормонов и эмбрионального развития. Именно поэтому даже небольшой сбой в одном звене может изменить весь итоговый путь.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2026-06-01T15:40:58Z</dcterms:created>
  <dcterms:modified xsi:type="dcterms:W3CDTF">2026-06-01T15:40:58Z</dcterms:modified>
</cp:coreProperties>
</file>