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и первая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до приезда взрослых и медиков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первые шаги в опасной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первые действия при несчастном случае или внезапном ухудшении самочувствия. Они помогают до приезда врачей, если действовать спокойно, безопасно и по простому алгоритму.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 перед любой помощью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оцените обстановку: рядом могут быть огонь, дым, электричество, газ, стекло, вода или движущийся транспорт. Если место опасно, не подходите без необходимости.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пострадавшего, пока не убедитесь, что помощь не создаст новой угрозы. При крови и загрязнении используйте перчатки, пакет, салфетку или чистую ткань.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действия начинаются только тогда, когда безопасно и вам, и пострадавшему. Спокойствие и осторожность важнее спешки, потому что неверный шаг может ухудшить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действий при несчастном случае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оказания первой помощи для школьников.
</a:t>
            </a:r>
            <a:endParaRPr lang="en-US" sz="15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экстренной помощи по номеру 112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сообщить оператору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точный адрес и коротко объясните, что случилось. Укажите, сколько пострадавших, кто именно пострадал и есть ли рядом 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найти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номер дома, этаж, подъезд, ориентир рядом со школой или домом, код домофона и свой номер для обратной связи.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713802"/>
            <a:ext cx="4894200" cy="32747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состояний, при которых нужна срочная помощь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признакам можно быстрее понять, кому требуется немедленное внимание взрослых и медиков.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тревожные признаки, тем быстрее можно начать правильные действия и не допустить ухудшения.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первой помощи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сознание и дыхание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нормального дыхания нет, сразу вызывайте 112. После этого начинайте сердечно-легочную реанимацию только тогда, когда это безопасно и вы умеете действовать правильно.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обратитесь к человеку голосом и осторожно коснитесь его плеча. Если реакции нет, переходите к следующему шагу без лишней задержки.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дыхание не дольше 10 секунд. Смотрите на движение грудной клетки, слушайте звук воздуха и ощущайте выдох на щеке.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есть, пострадавшего оставляют в удобном безопасном положении. Затем продолжают наблюдать за состоянием до приезда взрослых и медиков.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первой помощи; примерное распределение для школьного курса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опасные состояния встречаются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какие ситуации требуют наиболее быстрого реагирования в школьной практике первой помощи.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нужно кровотечениям и удушью: именно при них промедление особенно опасно.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останавливают кровотечение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рану накладывают чистую салфетку, бинт или ткань и плотно прижимают. Это помогает уменьшить потерю крови до приезда взрослых или медиков.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повязка промокла, ее не снимают. Сверху добавляют еще один слой и продолжают давление, чтобы не усилить кровотечение.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ране на руке или ноге конечность по возможности поднимают выше уровня сердца. Если кровь идет сильно или рана глубокая, срочно вызывают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ожогах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сразу охлаждают прохладной проточной водой 10–20 минут. Нельзя мазать его маслом, кремом, зубной пастой или прикладывать лед, а пузыри прокалывать запрещено.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ожог закрывают чистой сухой повязкой. Особенно опасны ожоги лица, шеи, рук, больших участков кожи и дыхательных путей, поэтому нужна помощь взрослых и медиков.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холодного компресса до обращения за помощью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Подозрение на перелом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сильная, появилась деформация или резкий отек, конечность не выпрямляют и не вправляют. Ее оставляют в удобном положении и ждут медиков.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Ушиб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месту ушиба прикладывают холод через ткань на 10–15 минут. Это помогает уменьшить боль и отек, не повреждая кожу.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Растяжение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растяжении важно ограничить движение и сохранить покой поврежденной части тела. Не нужно нагружать ногу или руку до осмотра взрослого.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обмороке человека укладывают на спину, приподнимают ноги и обеспечивают приток воздуха. Нужно сразу позвать взрослых и не оставлять пострадавшего одного.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обмороке, слабости и перегреве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перегреве человека уводят в тень или прохладное место, снимают лишнюю одежду и дают пить воду маленькими глотками. При отсутствии быстрого улучшения вызывают помощь.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слабости и головокружении важны покой, удобное положение и наблюдение за состоянием. Если становится хуже, появляется шаткость или тошнота, нужна помощь взрослого.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7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Удушье и инородное тело: как действовать без ошибок
</a:t>
            </a:r>
            <a:endParaRPr lang="en-US" sz="2378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когда достаточно наблюдения, а когда нужно срочно вызывать 112 и подключать взрослого.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ритм важен, потому что слишком редкие или слишком быстрые надавливания снижают пользу реанимации. Для школьника главное — запомнить правильный темп.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100–120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нажатий в минуту помогают поддерживать кровообращение при отсутствии нормального дыхания.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сердечно-легочной реанимации; учебные материалы по первой помощи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 школьная статистика обращений за помощью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первые действия соответствуют разным травмам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сопоставить ситуацию и первый шаг, чтобы не терять время в растерянности.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срочного внимания требуют кровотечение и удушье, потому что именно при них промедление особенно опасно.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аптечки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домашней и школьной аптечке нужны бинты, стерильные салфетки, пластыри, перчатки, антисептик и ножницы. Полезны эластичный бинт, термоодеяло и маска для искусственного дыхания, если они предусмотрены набором.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Аптечку держат в чистом, сухом и доступном месте, чтобы ее можно было быстро найти. Регулярно проверяют сроки годности, целостность упаковок и порядок внутри, чтобы все было готово к использованию.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лежать внутри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хранить и проверять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2062"/>
            <a:ext cx="4788300" cy="22885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напоминает, какие действия чаще всего ухудшают состояние пострадавшего.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вред приносит не сама травма, а неверные действия рядом с ней. Безопасность и ожидание помощи часто важнее поспешности.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41136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травм дома и в школе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помещении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проходы, убранные провода и сухой пол уменьшают риск падений. Дома и в классе важно не оставлять вещи там, где о них легко споткнуться.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движении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бегать по лестнице, толкаться на перемене или резко менять направление в коридоре. Обувь по размеру и внимание под ногами помогают избежать травм.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ножи и другие острые предметы используют только по назначению и под присмотром взрослых. Их не передают лезвием вперед и не оставляют без присмотра.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техника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розеткам, проводам и приборам относятся осторожно: не трогают мокрыми руками и не тянут за шнур. Исправная техника и соблюдение правил снижают опасность удара током.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активные игры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важно соблюдать правила, правильно пользоваться инвентарем и не начинать игру без разминки. Это помогает избежать ушибов, растяжений и падений.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именно медицинская помощь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 обращаются к врачам при потере сознания, судорогах, затрудненном дыхании, боли в груди, глубокой ране, переломе и ожоге большой площади. В этих случаях нельзя ждать улучшения дома.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Опасными признаками считаются посинение губ, сильная вялость, быстрое ухудшение состояния и кровь, которую не удается остановить. Если человек не может говорить или двигаться нормально, нужна помощь взрослых.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отравления, очень высокой температуре или резком ослаблении самочувствия также требуется медицинская помощь. Чем раньше начато лечение, тем меньше риск тяжелых последствий.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правильного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главное: сначала безопасность, потом вызов помощи и только затем простые действия по ситуации. Именно это помогает школьнику не растеряться и реально поддержать пострадавшего.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2026-05-20T21:52:11Z</dcterms:created>
  <dcterms:modified xsi:type="dcterms:W3CDTF">2026-05-20T21:52:11Z</dcterms:modified>
</cp:coreProperties>
</file>