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и равнины: основа рельефа Земли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задают «каркас» материков, а равнины создают привычный ровный рельеф и условия для жизни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равнины так широко распространены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равнин связана с платформами: там земная кора долго остаётся относительно стабильной. Кристаллический фундамент обычно закрыт осадочным чехлом, который «сглаживает» неровности. Поэтому равнины протягиваются на тысячи километров в разных частях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равнин по высоте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 высоте помогают сравнивать рельеф в разных странах: от низменностей с активной речной сетью до более приподнятых территорий.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школьной классификации основное различие — уровень поверхности над морем. Форма равнин может быть похожей, но высота задаёт отличия климата и стока.
</a:t>
            </a:r>
            <a:endParaRPr lang="en-US" sz="1049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географическая классификация равнин по абсолютной высоте (ниже 200 м, 200–500 м, выше 500 м), без привязки к конкретной статистике.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51675"/>
            <a:ext cx="3856200" cy="15481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Платформа, равнина, возвышенность: сравнение признаков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где «тектоника» (платформа) и где «форма поверхности» (равнина и возвышенность).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— это основа в земной коре, а равнина/возвышенность — то, как поверхность выглядит. Одна и та же платформа может «давать» разные по высоте равнинные формы.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географии: определения платформ, равнин и высотные интервалы для возвышенностей.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платформы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Кристаллический фундамент образуют очень древние магматические и метаморфические породы: они сохраняют устойчивость и задают характер «основания» платформы.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Осадочный чехол расположен сверху и состоит из слоёв песков, глин, известняков и других пород. Эти слои накапливались постепенно и выравнивали поверхность.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двухслойное строение важно: оно объясняет, почему на платформах часто формируются обширные равнины с плавными переходами высот.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равнина на платформе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для равнинных территорий платформенного типа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 молодые платформы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Суперустойчивый фундамент древних платформ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платформы имеют очень старый фундамент и продолжают существовать с давних геологических эпох. Восточно-Европейская, Сибирская и Африканская платформы обычно связывают с большими по площади равнинными территориями.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молодых платформ «больше слоёв сверху»
</a:t>
            </a:r>
            <a:pPr algn="l" indent="0" marL="0">
              <a:lnSpc>
                <a:spcPct val="115000"/>
              </a:lnSpc>
              <a:buNone/>
            </a:pPr>
            <a:r>
              <a:rPr lang="en-US" sz="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платформы сформировались позже. Часто у них более мощный осадочный чехол, который накапливался в течение длительного времени после формирования основы. Именно он помогает увидеть плавный, спокойный рельеф.
</a:t>
            </a:r>
            <a:endParaRPr lang="en-US" sz="967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карту платформ мира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мира платформы выделяют цветом, а рядом подписывают материки. Смысл такой схемы в том, чтобы показать связь: где крупные платформы, там обычно располагаются обширные равнины, удобные для хозяйственной деятельности.
</a:t>
            </a:r>
            <a:endParaRPr lang="en-US" sz="10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равнин по высоте над уровнем моря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лежат ниже 200 м и часто имеют широкие речные долины. В таких условиях вода дольше задерживается, поэтому нередко встречаются заболоченные участки.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располагаются в пределах 200–500 м. Их поверхность выглядит как слегка приподнятая равнина, где реки обычно быстрее «спускаются» по склонам.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находятся выше 500 м и могут быть почти ровными. Важно помнить: высота не всегда определяет крутизну склонов — форма зависит от истории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равнин по происхождению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равнины образуются, когда очень древняя поверхность сохраняется после длительного развития территории. Природа «не спешит менять» рельеф, поэтому следы прошлого выражены сильнее.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Денудационные равнины формируются после длительного разрушения гор и возвышенностей. Когда вершины и склоны долго разрушаются, вокруг появляется более ровная поверхность, сложенная разными породами.
</a:t>
            </a:r>
            <a:endParaRPr lang="en-US" sz="1079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Аккумулятивные равнины возникают из-за накопления наносов: реки приносят ил и песок, моря оставляют осадки, лед и ветер тоже «добавляют» материал. Так постепенно выравниваются большие пространства.
</a:t>
            </a:r>
            <a:endParaRPr lang="en-US" sz="10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68851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7406" y="2237181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43100" y="2237181"/>
            <a:ext cx="172125" cy="229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создают и изменяют равнины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(движения коры)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Поднятия и опускания медленно меняют высоту больших участков. Из-за таких тектонических движений равнины могут становиться то более низкими, то немного приподнятыми.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Размывание и перенос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потоки подмывают берега, уносят частицы и формируют долины. Вода также помогает сглаживать поверхность, перераспределяя осадки по территории.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ветра и выветривание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мелкие частицы и со временем меняет облик открытых участков. Выветривание разрушает камни, делая рельеф более «ровным» и податливым к изменениям.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шлифовка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ледники проходили в прошлом, поверхность могла становиться более гладкой. Лед «работает» как огромный инструмент, оставляя характерные следы на рельефе.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эффект во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вид равнин — результат долгого взаимодействия внутренних и внешних процессов. Пока тектоника меняет высоту, климат и вода постепенно выравнивают поверхность.
</a:t>
            </a:r>
            <a:endParaRPr lang="en-US" sz="9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равнин встречаются чаще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чаще преобладают низменности и возвышенности: в платформенных районах долго действовали процессы выравнивания и накопления осадков. Плоскогорья распространены реже.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показывает, что большинство равнинных территорий приходится на более «низкие» и умеренно приподнятые формы. Реальные соотношения зависят от географии и масштабов районов.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схема. Точные всемирные проценты по типам равнин в школьных курсах обычно не приводятся; доли представлены как ориентировочные для объяснения.
</a:t>
            </a:r>
            <a:endParaRPr lang="en-US" sz="7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равнины: как выглядят разные ландшафты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низменность: зелёное море влажных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 — одна из самых больших равнин Земли. Здесь много влаги, поэтому ландшафт выглядит «сплошным» лесным покровом и часто меняется из‑за сезонных разливов рек. Изображение особенно выразительно: реки извиваются, а берега то расширяются, то сужаются.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равнина: болота и просторы на 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поражает масштабом и ровностью поверхности. На севере и в заболоченных районах вода задерживается, поэтому встречаются большие болотные массивы и тёплые «окна» среди влажных зон. Климат отражается на растительности: от тундры к более лесным территориям.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равнина: земледелие и исторические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занимает значительную часть европейской территории России и соседних стран. На карте её узнают по протяжённости и разнообразию речных систем, которые питают сельское хозяйство. Благодаря ровному рельефу здесь издавна развивались поселения, дороги и хозяйственные районы.
</a:t>
            </a:r>
            <a:endParaRPr lang="en-US" sz="10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и полезные ископаемые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Осадочный чехол платформ часто служит «хранилищем» для нефти и природного газа, а также угля. Каменная соль и некоторые руды осадочного происхождения тоже могут накапливаться в слоях.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образуются из органических веществ, которые в древности попадали в морские или озёрные бассейны. Затем их «запечатывают» вышележащие породы, создавая условия для месторождений.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Кристаллический фундамент сложен очень древними породами, поэтому в нём возможны месторождения железных, медных и никелевых руд. Такие полезные ископаемые связаны с глубинными процессами.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платформенные территории часто становятся районами добычи и переработки сырья. Это поддерживает развитие промышленности и транспортных путей, а также создаёт рабочие места для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77170"/>
            <a:ext cx="3856200" cy="1672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платформы и связанные с ними равнины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выступают тектонической «основой», а равнины формируют удобный рельеф на больших территориях. В таблице показана связь между крупными платформами и примерами равнин.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видно: платформы соответствуют крупным равнинным областям. Характер равнин меняется, но общая закономерность «платформа → равнина» сохраняется.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по географии (обобщённые сведения о крупнейших платформах и их рельефе).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реки и почвы равнин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реки обычно текут медленнее, чем в горах. Поэтому формируются широкие долины, извилистые русла, старицы и поймы. Русло часто меняется со временем.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поверхность помогает воде задерживаться после дождей и весеннего таяния. Из‑за этого нередко возникают болота и заболоченные участки. В разных сезонах влажность может резко меняться.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с тёплым и влажным климатом равнины дают хорошие условия для земледелия. Наиболее плодородные почвы связаны с накоплением органики и наносов: встречаются чернозёмы и аллювиальные почвы.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равнины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освоения равнин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России: Восточно-Европейская и Западно-Сибирская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равнина: территория расселения и 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— одна из самых освоенных частей России. Здесь много крупных городов и развитая сеть дорог, а из-за равнинного рельефа удобно обрабатывать большие участки земли.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равнина: огромные площади и заболоченность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отличается огромной площадью и большим числом заболоченных территорий. На севере и в междуречных районах вода задерживается, а также в регионе известны крупные запасы нефти и газа.
</a:t>
            </a:r>
            <a:endParaRPr lang="en-US" sz="12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равнины удобны для жизни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ровных территориях проще строить жильё и инфраструктуру: меньше затрат на выравнивание площадок. Поэтому населённые пункты растут быстрее и плотнее.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индексов следует, что равнины чаще обеспечивают более высокий уровень заселённости и хозяйственной активности. Рельеф влияет и на развитие дорог, и на площадь пригодных земель.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 основе качественных закономерностей курса географии. Точные численные значения для «всего мира» в источнике не фиксируются; используются ориентировочные индексы.
</a:t>
            </a:r>
            <a:endParaRPr lang="en-US" sz="6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равнинных территорий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низменностях часто опасны паводки и наводнения, особенно вблизи больших рек. Когда уровень воды резко растёт, затапливаются поймы, страдают поселения, дороги и сельхозугодья.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чрезмерной распашке распаханные поля быстрее теряют естественный покров. Из-за этого уменьшается разнообразие ландшафтов, почвы уплотняются и вымываются, а восстановление становится медленным.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засушливых равнинах усиливаются эрозия почв и пыльные бури. Нехватка влаги делает растения слабее, а ветер легче поднимает сухую почву, ухудшая плодородие.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землепользование помогает сохранить воду и плодородие. К таким мерам относят соблюдение севооборота, защитные лесополосы и разумное орошение, снижая влияние засух и разливов.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платформы: общая картина рельефа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формируют устойчивую «основу» материков, а равнины становятся удобными для жизни и хозяйства территориями. Их облик создаётся длительной работой внутренних сил, а также воды, ветра и льда.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2026-05-14T13:31:43Z</dcterms:created>
  <dcterms:modified xsi:type="dcterms:W3CDTF">2026-05-14T13:31:43Z</dcterms:modified>
</cp:coreProperties>
</file>