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России: зелёное богатство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лесам России: деревья, звери, птицы и тайны природы.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живой дом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это не просто деревья, а целый мир для растений, животных и грибов. В России есть тайга, смешанные и широколиственные леса, поэтому они выглядят по-разному в разных краях страны.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хвои и снега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тянется далеко на север и кажется бескрайней. Здесь высокие ели, сосны, пихты и лиственницы стоят плотной стеной. Зимой снег лежит на ветках, а мох и шишки прячутся под белым покрывалом.
</a:t>
            </a:r>
            <a:endParaRPr lang="en-US" sz="1132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которым не страшен холод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 не сбрасывают иголки, поэтому остаются зелёными даже в морозы. Узкие иголки помогают им сохранять влагу и легче переносить длинную зиму. В такой лесной одежде им и метель не очень страшна.
</a:t>
            </a:r>
            <a:endParaRPr lang="en-US" sz="1035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самый большой лес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607" y="1965637"/>
            <a:ext cx="234932" cy="268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7349" y="1965637"/>
            <a:ext cx="268494" cy="268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5871" y="1965637"/>
            <a:ext cx="268494" cy="268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1174" y="1965637"/>
            <a:ext cx="234932" cy="268494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2914" y="1965637"/>
            <a:ext cx="268494" cy="268494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и 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хвойные деревья остаются зелёными круглый год. Их иголки помогают пережить морозы и снегопады, а шишки хранят семена будущего леса.
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осина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Лиственные деревья летом покрыты листьями, а осенью их сбрасывают. Берёза особенно заметна благодаря светлому стволу и тонким ветвям.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803439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Дуб, клён и липа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деревья часто растут в смешанных лесах. У них широкие кроны, под которыми любят прятаться птицы, насекомые и маленькие звери.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5551961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 удивляет тем, что умеет хорошо переносить холод. Она растёт там, где зима длинная, а ветер бывает особенно строгим.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красота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деревья делают лес разноцветным и непохожим в каждом крае. Поэтому русский лес умеет быть и тёмным, и светлым, и очень нарядным.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деревья растут в российских лесах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России живут медведь, лось, лиса, волк, рысь, белка, заяц и ёж. Одни ищут корм на земле, другие ловко прыгают по веткам или прячутся в густой траве.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птиц часто встречаются дятел, сова, синица, глухарь и клёст. У каждого лесного жителя своё место: кто-то стучит по коре, кто-то спит днём, а кто-то строит дом в дупле.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леса: кто живёт среди деревьев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лес полезен людям и природе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очищает воздух, помогает сохранять влагу и защищает землю от разрушения. Он смягчает жару летом и удерживает снег зимой, словно большой природный щит.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людей лес — это древесина, бумага, грибы, ягоды, орехи и лекарственные растения. Он щедро делится дарами, если обращаться с ним бережно и аккуратно.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ещё и место отдыха. Здесь можно гулять, слушать птиц, наблюдать за животными и просто дышать свежим воздухом. Иногда лес работает лучше любого тихого уголка.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933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076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5283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грибы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гриб, подберёзовик, подосиновик и лисичка — известные лесные грибы. Их любят искать в тёплые дни, когда корзинка быстро наполняется.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собирают чернику, бруснику, клюкву, малину и морошку. Эти ягоды вкусные, ароматные и часто напоминают о лете даже зимой.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Кедровые орехи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сибирских лесах собирают кедровые орехи. Они прячутся в шишках и требуют терпения, поэтому сбор часто превращается в настоящее лесное приключение.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Собирать лесные дары люди любят давно. Летом и осенью это помогает не только запастись вкусным урожаем, но и лучше узнать природу вокруг.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дары: грибы, ягоды и орехи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разные времена года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лето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 лесу появляются первые листья и цветы, а птицы начинают петь громче. Летом лес густеет, становится прохладным и зовёт в тень.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зима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становятся жёлтыми, красными и оранжевыми. Зимой деревья стоят под снегом, и лес выглядит тихим, светлым и немного сказочным.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лесные пространства находятся в Сибири и на Дальнем Востоке. Там леса тянутся очень далеко, словно зелёное море.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России лесов особенно много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лесов есть в Карелии, Коми и Архангельской области. Эти края известны большими сосновыми и еловыми лесами.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Урале тоже встречаются обширные лесные территории. Здесь лес помогает сохранять чистый воздух и делает пейзажи очень красивыми.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территории России огромны, и между ними бывают большие расстояния. Поэтому путешествие по лесам страны похоже на длинное знакомство с разной природой.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и птицы лесов России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лесные жители занесены в Красную книгу России. Среди них амурский тигр и дальневосточный леопард — очень редкие и осторожные хищники.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птиц охраняются чёрный аист и сапсан. Им нужны спокойные места для жизни, а найти такие уголки становится всё труднее.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страдают из-за вырубки лесов и пожаров. Поэтому особенно важно беречь лес, чтобы у его жителей оставался безопасный дом.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лесу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 по лесу нужно идти по тропинкам, не ломать ветки и не трогать редкие растения. Так лес остаётся живым и красивым для зверей, птиц и людей.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Мусор, шум и костёр в неположенном месте могут навредить природе очень быстро. Даже маленькая искра способна превратить спокойную прогулку в большую беду.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причина пожара — непотушенный костёр или тлеющая спичка. Огонь может долго прятаться в траве, а потом вдруг вспыхнуть снова.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раздувает пламя и быстро переносит его с земли на кусты и деревья. Тогда огонь распространяется почти без остановки.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Битое стекло, оставленное людьми, иногда работает как маленькая линза. В сухую жаркую погоду это помогает лучу солнца поджечь траву.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пожар начинается от молнии. После грозы важно быть особенно осторожными, потому что сухой лес может загореться очень быстро.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лесные пожары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беды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обгоревшей или вырубленной земле остаются пепел, почва и немного уцелевших растений. Лес выглядит пустым, но жизнь уже не исчезла полностью.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всходы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травы, мхи и кустарники. Они первыми закрывают землю и помогают ей не пересыхать и не разрушаться.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лес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некоторое время вырастают молодые деревья. Сначала они тонкие и невысокие, но постепенно лес снова становится гуще.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зрелый лес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лес стал похожим на прежний, нужны многие годы. Иногда человеку приходится помогать посадками и уходом за саженцами.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 восстанавливается после беды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 замечает всё первым
</a:t>
            </a:r>
            <a:pPr algn="l" indent="0" marL="0">
              <a:lnSpc>
                <a:spcPct val="100000"/>
              </a:lnSpc>
              <a:buNone/>
            </a:pPr>
            <a:r>
              <a:rPr lang="en-US" sz="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 обходит участок, следит за порядком и вовремя видит следы пожара или болезни деревьев. Он также помогает высаживать молодые саженцы, чтобы на месте старых вырубок снова появился зелёный лес.
</a:t>
            </a:r>
            <a:endParaRPr lang="en-US" sz="968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читает лес как книгу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деревья, почву, животных и даже следы на земле. По их наблюдениям можно понять, как лес растёт, почему ему тяжело и что нужно сделать для его защиты.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спешат на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лесу появляется огонь, пожарные быстро выезжают к месту беды. Они тушат пламя, защищают деревья и помогают не допустить, чтобы пожар перешёл на новые участки.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заботится о лесе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1992620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274" y="1992620"/>
            <a:ext cx="297490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7984" y="1992620"/>
            <a:ext cx="254991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под защитой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и национальных парках берегут растения, которые трудно встретить в обычном лесу. Здесь им не мешают люди, поэтому они могут спокойно расти и цвести.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нужны зверям и птицам, которым важны тишина и безопасные места. В таких лесах животные могут жить почти без тревоги и лишнего шума.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леса сохраняются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местах можно увидеть лес, который не вырубали много лет. Он помогает учёным изучать природу и показывает, каким лес может быть без сильного вмешательства человека.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охраняемым территориям относятся заповедник «Брянский лес», Керженский заповедник и национальный парк «Зов Тигра». Все они помогают беречь природное богатство страны.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охраняемые территории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связанные с лесом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 и егерь следят за порядком в лесу, помогают животным и замечают опасность раньше других. Их работа требует внимательности, терпения и большой любви к природе.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Эколог, учёный и пожарный изучают лес, спасают его от бед и помогают понять, как он меняется со временем. Благодаря им люди учатся беречь природные богатства.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интересен и детям: можно наблюдать за птицами, рассматривать следы зверей, собирать гербарий и гулять по тихим тропинкам. Такая прогулка похожа на маленькое открытие.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могут помогать лесу, если не мусорят, не ломают ветки и экономят бумагу. Даже маленькая привычка бережного отношения делает природу чище и спокойнее.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отдыха на природе важно собрать за собой мусор и сказать взрослым, если заметили дым, огонь или сломанные деревья. В лесу лучше быть внимательным, чем потом грустно вздыхать.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школьники могут беречь лес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лесные зоны чаще всего выделяют в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называют тайгой, смешанными и широколиственными лесами. В каждой зоне лес звучит и выглядит по-своему, как будто у природы есть три настроения.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сказках лес часто становится местом чудес: там можно встретить и доброго помощника, и таинственного зверя, и хитрую тропинку, которая ведёт не туда.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сказках, песнях и картинах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и пословицах лес звучит как часть родной земли. Люди вспоминают его красоту, щедрость и особый, немного загадочный характер.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любят рисовать берёзы, ёлки, снег на ветках и тихие тропинки. Такие картины сразу напоминают о знакомом и любимом русском пейзаже.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леса знакомы и детям, и взрослым: медведь, избушка, поляна и шорох ветра создают целый мир, который хочется беречь и снова представлять.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друг, которого нельзя потерять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России кормят, защищают и радуют нас каждый день. Если беречь их сейчас, у животных останется дом, а у людей — чистый воздух, тишина и красота природы.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2026-05-21T09:57:14Z</dcterms:created>
  <dcterms:modified xsi:type="dcterms:W3CDTF">2026-05-21T09:57:14Z</dcterms:modified>
</cp:coreProperties>
</file>