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колониализма: от независимости к новой безопасности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изменила карту мира и правила 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новые государства в Азии, Африке и на Ближнем Востоке получили независимость, но вместе с ней — границы, институты и проблемы, унаследованные от империй.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 безопасность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деколонизация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 — это распад колониальных империй и переход зависимых территорий к политической самостоятельности. Она изменила не только статус колоний, но и весь мировой порядок.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процесс ускорился: европейские метрополии ослабли, а национальные движения усилились. Во многих регионах требования самоуправления стали массовыми и необратимыми.
</a:t>
            </a:r>
            <a:endParaRPr lang="en-US" sz="1071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народов на самоопределение стало важным международным принципом. Именно оно придало деколонизации легитимность и сделало независимость ожидаемым результатом для многих 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деколонизация ускорилась после 1945 года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метрополий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вышли из войны ослабленными: экономика была разрушена, армии истощены, а прежний контроль над колониями стал слишком дорогим и политически уязвимым.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Антиколониальные партии, профсоюзы и движения сопротивления умели мобилизовать общество через забастовки, митинги и переговоры, заставляя метрополии уступать под внутренним давлением.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извне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мировое общественное мнение всё чаще требовали прекращения колониального господства, поэтому сохранение империй становилось всё менее приемлемым с точки зрения международной легитимности.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США и СССР усиливало темпы распада империй: обе сверхдержавы стремились привлечь новые страны на свою сторону, поддерживая независимость как политический ресурс.
</a:t>
            </a:r>
            <a:endParaRPr lang="en-US" sz="11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распада империй различались, но почти везде независимость приходила рывками: сначала Азия, затем Африка, позже отдельные колонии в других регионах.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Постколониальный переход не был одномоментным: каждая волна отражала разную степень готовности метрополий и силы местных движений.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6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хронологии деколонизации после 1945 года; учебно-историческая схема
</a:t>
            </a:r>
            <a:endParaRPr lang="en-US" sz="76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волны распада колониальных империй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независимость достигают за столом переговоров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нередко открывали путь к независимости мирнее, чем война. Но даже после соглашений бывшие метрополии старались сохранить влияние через базы, торговлю и кадры, которые связывали новое государство с прежним центром силы.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массового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кампании превращали борьбу в общенациональное движение: забастовки, бойкоты и уличные выступления делали колониальное управление всё менее устойчивым. Именно общественная мобилизация часто заставляла метрополии менять курс.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силового сценария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Вооружённая борьба возникала там, где мирный путь блокировался репрессиями или отказом признать политические требования. В таких случаях деколонизация сопровождалась разрушением, жертвами и долгим поиском компромисса.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 деколонизации и чего добивался
</a:t>
            </a:r>
            <a:endParaRPr lang="en-US" sz="1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достались новым государствам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специалистов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метрополии не хватало подготовленных кадров — учителей, чиновников, инженеров, офицеров. Это замедляло управление страной и усложняло создание устойчивых государственных институтов.
</a:t>
            </a:r>
            <a:endParaRPr lang="en-US" sz="1092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многих колоний строилась вокруг сырья и одной-двух экспортных отраслей. Такая зависимость делала молодые государства уязвимыми к ценовым колебаниям и внешнему давлению.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часто проводились без учёта истории расселения и местных связей. В результате одна страна могла объединять соперничающие группы, а одна община — оказаться разделённой между несколькими государствами.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администрация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нередко получали административный аппарат, созданный для контроля, а не для представительства. Из-за этого власть формально существовала, но работала слабо и зависела от узкого круга людей.
</a:t>
            </a:r>
            <a:endParaRPr lang="en-US" sz="1074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ресурсы и новые споры после независимости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часто превращались в линию напряжения: они не снимали старые противоречия, а иногда создавали новые.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границы, ресурсы и власть совпадали в одном споре, конфликт быстро выходил за рамки внутренней политики.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77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примеров деколонизации; учебная таблица
</a:t>
            </a:r>
            <a:endParaRPr lang="en-US" sz="877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168905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подпитывает нестабильность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усиливал конкуренцию за работу, жильё и услуги государства. Если молодые люди не видели перспектив, они становились особенно уязвимыми к радикализации и вербовке.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работы — выше риск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Молодёжная безработица повышала риск насилия, потому что лишала людей социального лифта. Вооружённые группы предлагали доход, статус и ощущение принадлежности там, где государство не давало ни того, ни другого.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образованию и городской миграции создавал резкий разрыв между центром и периферией. В таких условиях местные сообщества чаще начинали защищать себя сами, минуя государственные институты.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группы удерживались не только силой, но и сетями снабжения, идеологией и поддержкой извне. Контрабанда и внешние покровители помогали им существовать дольше, чем ожидало государство.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внутренний кризис превращается в локальную войну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эскалации в постколониальных государствах.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 году в Африке независимость получили 17 государств — это показало, как быстро местный кризис превращался в перестройку всей международной 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новых государств появились в Африке за один год.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раздел African history; 1960 год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вмешательство: поддержка, давление, эскалация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помощь и поставки оружия усиливали одну из сторон конфликта, меняя баланс сил. Вместо быстрого мира это часто приводило к затяжной войне и росту потерь среди мирного населения.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Советники, инструкторы и финансовая поддержка помогали союзникам удерживать власть или расширять влияние. Формально конфликт оставался внутренним, но фактически в него вовлекались внешние интересы и ресурсы.
</a:t>
            </a:r>
            <a:endParaRPr lang="en-US" sz="910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под 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Дипломатическое давление и посредничество могли остановить эскалацию, если стороны были готовы к переговорам. Однако при жёстком противостоянии внешние гарантии нередко становились лишь временной передышкой.
</a:t>
            </a:r>
            <a:endParaRPr lang="en-US" sz="907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холодной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крупных держав превращало региональные кризисы в часть холодной войны. Тогда компромисс осложнялся: каждая уступка воспринималась не как шаг к миру, а как стратегическое поражение.
</a:t>
            </a:r>
            <a:endParaRPr lang="en-US" sz="9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последствия локальных войн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быстро вытесняли людей из домов: семьи спасались бегством, появлялись лагеря беженцев и перемещённых лиц. Это разрушало привычные связи, доступ к работе и школе.
</a:t>
            </a:r>
            <a:endParaRPr lang="en-US" sz="110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повреждала дороги, больницы, водопровод и электросети. Когда прекращалась работа базовых служб, даже краткий конфликт превращался в долговременный кризис для всего общества.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еды и лекарств усиливала смертность сильнее самих боёв. Блокада, разрыв поставок и падение урожая приводили к голоду и росту уязвимости детей и пожилых людей.
</a:t>
            </a:r>
            <a:endParaRPr lang="en-US" sz="110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 всё чётче выделяло защиту гражданских лиц, беженцев и военнопленных. Это закрепляло мысль, что во время войны существуют нормы, которые нельзя отменить.
</a:t>
            </a:r>
            <a:endParaRPr lang="en-US" sz="11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мандаты и миротворчество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новая роль ООН
</a:t>
            </a:r>
            <a:pPr algn="l" indent="0" marL="0">
              <a:lnSpc>
                <a:spcPct val="130039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ООН получила задачу не только предотвращать межгосударственную войну, но и наблюдать за прекращением огня в зонах нестабильности.
</a:t>
            </a:r>
            <a:endParaRPr lang="en-US" sz="1082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наблюдатели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1940-х появились первые наблюдательные миссии, которые должны были фиксировать нарушения и снижать риск прямого столкновения сторон на месте.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мандатов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миссии стали сложнее: помимо контроля линии перемирия, они сопровождали выборы, защищали коридоры помощи и помогали сторонам не возобновить бой.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эффективности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показал: без ясных полномочий, транспорта, связи и политической поддержки миротворцы не могут надолго удержать хрупкий мир.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безопасность опирается на разные инструменты, и их результат зависит от сочетания политической воли, легитимности и готовности сторон соблюдать договорённости.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чаще всего работают дипломатические меры, а силовые ограничения эффективнее в связке с миротворчеством и переговорами.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Аналитические обзоры UN Peacekeeping, UN Peacemaker и исследования по урегулированию конфликтов; сводная интерпретация без единой универсальной статистики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международной безопасности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правила, ограничивающие насилие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Ограничение оружия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наиболее разрушительных видов оружия и режимы нераспространения уменьшают риск эскалации. Они не устраняют конфликт, но ограничивают средства, которые делают войну особенно опасной для населения.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Защита гражданских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ведения войны требуют различать военные цели и гражданских лиц. Это важно потому, что защита некомбатантов остаётся минимальной границей даже в самых жёстких конфликтах.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Юридическая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военные преступления делает нарушение правил не только моральной, но и юридической проблемой. Тогда командиры и политики понимают, что последствия могут наступить и после войны.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Общая обязанность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нормы признаются международным сообществом, кризис перестаёт быть только внутренним делом государства. Он становится вопросом общей безопасности и коллективной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без 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провозглашения независимости Конго в стране почти сразу столкнулись слабая администрация, борьба элит и сепаратистские движения. На этом фоне началось внешнее вмешательство, а кризис быстро вышел за рамки внутренней политики.
</a:t>
            </a:r>
            <a:endParaRPr lang="en-US" sz="117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Миротворцы перед пределом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направила миротворцев, чтобы не допустить распада государства и защитить прекращение огня. Но мандат оказался сложным: в условиях продолжающейся вооружённой борьбы даже крупная миссия не могла мгновенно восстановить порядок.
</a:t>
            </a:r>
            <a:endParaRPr lang="en-US" sz="117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международной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Конголезский кризис показал, что международная организация может сдерживать насилие, но не заменяет политическое соглашение внутри страны. Без договорённости между местными силами миротворчество остаётся лишь временной опорой.
</a:t>
            </a:r>
            <a:endParaRPr lang="en-US" sz="117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 1: Конго и проверка миротворчества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 2: антиколониальный конфликт и международная реакция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международной арене алжирский вопрос стал испытанием для дипломатии и мировой общественности. Давление на Францию усиливалось, а поиск выхода всё больше связывался с переговорами и признанием права на самоопределение.
</a:t>
            </a:r>
            <a:endParaRPr lang="en-US" sz="736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затяжного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кейс показывает типичную логику деколонизации: чем дольше откладывался компромисс, тем дороже становился мир. Конфликт завершился не только военной, но и политической перестройкой.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протеста к войне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Алжире антиколониальная борьба переросла в тяжёлую войну, где конфликт шёл не только за независимость, но и за политическое будущее общества. Насилие затронуло обе стороны и раскололо общество.
</a:t>
            </a:r>
            <a:endParaRPr lang="en-US" sz="8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ООН, международного права и исторических кейсов деколонизации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факторов показывает, что мир после независимости зависит не от одного решения, а от сочетания нескольких условий.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элемент слаб, вероятность конфликта растёт. Наиболее устойчивый результат даёт одновременное развитие институтов, справедливого распределения ресурсов и профессиональной безопасности.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предотвращать конфликты после деколонизации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колониализма показало: независимость — это начало, а не завершение пути. Мир становится устойчивым тогда, когда государство умеет включать разные группы, ограничивать насилие и поддерживать правила.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внутри государства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2026-07-26T15:04:22Z</dcterms:created>
  <dcterms:modified xsi:type="dcterms:W3CDTF">2026-07-26T15:04:22Z</dcterms:modified>
</cp:coreProperties>
</file>