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главные члены предложения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— основа любого предложения.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быстро находить главное в предложении, задавать точные вопросы и делать первый разбор без путаницы. Когда основа найдена, смысл текста становится яснее и дружелюбнее.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третьекласснику знать главные члены
</a:t>
            </a:r>
            <a:endParaRPr lang="en-US" sz="295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Подлежащее: кто или что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того, о ком говорится в предложении. Оно отвечает на вопросы кто? что? и помогает понять, кто действует или о чём сообщается.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подлежащее выражается существительным или местоимением. В предложениях Мама читает, Он улыбается, Лес шумит именно оно показывает главного героя или предмет речи.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не всегда стоит первым. Чтобы найти его, нужно смотреть на смысл предложения и задавать правильный вопрос, а не просто считать слова по порядку.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задай вопросы кто? или что? к словам в предложении. Так легче заметить, какое слово называет предмет речи. Этот способ особенно удобен в коротких текстах.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подлежащее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смысл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Лиса выбежала из норы подлежащее — лиса. В предложении На небе сияет солнце подлежащее — солнце. Иллюстрация с ярким главным предметом помогает быстрее увидеть нужное слово.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сказуемое, ищут слово, связанное с подлежащим по смыслу. Именно оно рассказывает, что происходит в предложении, словно сообщает новость с места событий.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Сказуемое: что делает подлежащее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сообщает, что делает подлежащее, что с ним происходит или каким оно является. Оно отвечает на вопросы что делает? что сделал? что такое?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Ребёнок рисует, Весна пришла, Небо стало тёмным сказуемое показывает действие, событие или признак. Без него предложение звучит как недосказанная история.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вместе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образуют грамматическую основу предложения. Это его самый важный каркас, на котором держится смысл и без которого высказывание звучит неполно.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Птицы улетели подлежащее — птицы, сказуемое — улетели. В предложении Звонкий звонок прозвенел главные члены тоже легко выделяются, если задать вопросы по смыслу.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основа найдена, становится проще понять, о чём говорится и что сообщается. Остальные слова уже можно рассматривать как помощников, которые уточняют главную мысль.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разбор делает предложение понятным и аккуратным. Это как собрать конструктор: сначала находят прочную основу, а потом добавляют детали.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грамматическую основу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 пропустить главные члены и не перепутать их с другими словами.
</a:t>
            </a:r>
            <a:endParaRPr lang="en-US" sz="140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8819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05306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10356" y="4186700"/>
            <a:ext cx="50280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может быть выражено подлежащее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подлежащее выражено существительным. В предложении Кошка спит именно это слово называет, о ком говорится. Оно отвечает на вопрос кто? и легко находится по смыслу.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подлежащее выражено местоимением. В предложении Я играю оно обозначает того, кто действует. Такое слово тоже отвечает на вопрос кто? и может быть главным членом.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может состоять из двух слов, например: Маленький щенок бежит. Для третьеклассника важно помнить: главное — не первое слово, а то, кто или что названо.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слов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проверять связь со подлежащим. Если слово рассказывает, что происходит с главным героем, значит, это и есть сказуемое.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может быть выражено сказуемое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сказуемое выражается глаголом. Оно отвечает на вопросы что делает? что сделал? что будет делать? и сообщает, какое действие совершается в предложении.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может показывать не только действие, но и состояние или признак. В предложении Дорога длинная слово длинная сообщает признак, а в предложении Зима пришла — действие.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в коротких предложениях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предложениях главные члены заметны почти сразу: Идёт дождь, Светает, Наступила зима. Иногда предложение звучит очень кратко, но мысль всё равно остаётся понятной и полной.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помогают увидеть, что главное в предложении не обязано быть длинным. На картинке хорошо подойдут простые знакомые сцены: дождь за окном, зимний двор или утреннее небо.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 главным членам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подлежащему задают вопросы кто? и что? — так легче найти, о ком или о чём говорится в предложении и не запутаться в его смысле.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сказуемому задают вопросы что делает? что сделал? что будет делать? что такое? Эти вопросы показывают действие, состояние или признак, который сообщается о подлежащем.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оба слова отвечают на свои вопросы и связаны по смыслу, значит, перед нами грамматическая основа. Именно она помогает быстро понять главное в предложении.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250" y="1587500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1700" y="1587500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000" y="1587500"/>
            <a:ext cx="3771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уточняющие слова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11001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отвечает на вопросы какой? какая? какое? какие? Оно называет признак предмета и помогает точнее представить его, но не входит в грамматическую основу предложения.
</a:t>
            </a:r>
            <a:endParaRPr lang="en-US" sz="1472" dirty="0"/>
          </a:p>
        </p:txBody>
      </p:sp>
      <p:sp>
        <p:nvSpPr>
          <p:cNvPr id="13" name="Text 3"/>
          <p:cNvSpPr txBox="1"/>
          <p:nvPr/>
        </p:nvSpPr>
        <p:spPr>
          <a:xfrm>
            <a:off x="403762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обозначает предмет, на который направлено действие, и часто связано с глаголом. Оно уточняет смысл, но подлежащее и сказуемое без него остаются главными членами.
</a:t>
            </a:r>
            <a:endParaRPr lang="en-US" sz="1475" dirty="0"/>
          </a:p>
        </p:txBody>
      </p:sp>
      <p:sp>
        <p:nvSpPr>
          <p:cNvPr id="14" name="Text 4"/>
          <p:cNvSpPr txBox="1"/>
          <p:nvPr/>
        </p:nvSpPr>
        <p:spPr>
          <a:xfrm>
            <a:off x="69750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показывает, где, когда или как происходит действие. Оно делает предложение точнее и ярче, однако не отвечает за его главную мысль и основу.
</a:t>
            </a:r>
            <a:endParaRPr lang="en-US" sz="15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слова в предложении могут меняться местами, а смысл основы сохраняется. Поэтому подлежащее не всегда стоит первым, как в примере Читает мальчик.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может быть разным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разборе важно не угадывать по порядку слов, а задавать вопросы и смотреть на роль каждого слова. Так легче увидеть, кто действует и что происходит.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грамматическую основу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быстро и без путаницы определить подлежащее, сказуемое и остальные слова.
</a:t>
            </a:r>
            <a:endParaRPr lang="en-US" sz="140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949" y="4206233"/>
            <a:ext cx="521700" cy="46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2874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77049" y="4229420"/>
            <a:ext cx="521700" cy="4173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52974" y="4186700"/>
            <a:ext cx="43995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примеры основы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мурлычет — короткое и понятное предложение. Легко увидеть, кто действует, и какое действие происходит, поэтому такую основу удобно запомнить и быстро назвать.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герой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рисует показывает действие, которое хорошо знакомо детям. Подлежащее отвечает на вопрос кто?, а сказуемое сообщает, что делает герой в этом предложении.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ситуация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хмурится помогает увидеть сказуемое как действие или состояние. Подлежащее и сказуемое вместе создают ясную картину, даже если предложение совсем короткое.
</a:t>
            </a:r>
            <a:pPr algn="ctr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природы
</a:t>
            </a:r>
            <a:endParaRPr lang="en-US" sz="1384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шумит — ещё один простой пример для тренировки. Здесь легко определить основу, потому что смысл понятен сразу, без длинных объяснений и лишних слов.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вокруг нас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называть сказуемым любой глагол. Сначала надо проверить, связан ли он с подлежащим и сообщает ли действие, состояние или признак о нём.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поиске основы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считать главными все важные слова подряд. В предложении На ветке сидит воробей место указывает второстепенный член, а основу составляют воробей сидит.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искать подлежащее только в начале предложения. В русском языке порядок слов меняется, поэтому нужно задавать вопросы, а не смотреть лишь на место слова.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главные члены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— это смысловой каркас предложения. Они помогают быстро понять, о ком идёт речь и что с ним происходит, даже в очень короткой фразе.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основа найдена, предложение становится ясным и аккуратным, словно картинка с чёткими контурами. Поэтому умение видеть главные члены — полезный навык для чтения и письма.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900" y="1604408"/>
            <a:ext cx="521700" cy="46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5625" y="1584875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5450" y="1627595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85600" y="1584875"/>
            <a:ext cx="43995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примеры для запоминания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мурлычет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легко найти подлежащее и сказуемое: кто? — кот, что делает? — мурлычет. Короткая фраза помогает быстро потренироваться без лишней сложности.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рисует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напоминает знакомую школьную ситуацию. Подлежащее называет того, о ком говорится, а сказуемое сообщает действие, поэтому смысл понятен сразу.
</a:t>
            </a:r>
            <a:endParaRPr lang="en-US" sz="1374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хмурится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примере интересно слово, которое показывает состояние природы. Оно помогает увидеть, что сказуемое сообщает не только действие, но и признак или состояние.
</a:t>
            </a:r>
            <a:endParaRPr lang="en-US" sz="1374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шумит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предложение легко представить как маленькую картинку. Ребёнок быстро находит, кто действует, и запоминает, что главная мысль держится на основе.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члена образуют грамматическую основу предложения.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подлежащее и сказуемое несут основную мысль. Остальные слова только уточняют, где, когда и как всё происходит.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русского языка для начальной школы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и читай увереннее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Научившись находить подлежащее и сказуемое, ты быстрее понимаешь смысл предложения и меньше путаешься в разборе. Это маленький, но очень важный шаг к грамотной речи.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2026-05-21T12:56:17Z</dcterms:created>
  <dcterms:modified xsi:type="dcterms:W3CDTF">2026-05-21T12:56:17Z</dcterms:modified>
</cp:coreProperties>
</file>