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— особая форма расположения цветов с важной ролью в жизни растений.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Соцветия: разнообразие и значение для растений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соцветий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описания соцветий появились в XVII веке. Сегодня их изучают для селекции растений, прогноза урожайности и понимания экологической роли, а также для базового биологического образования школьников.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соцветие: определение и функции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 — группа цветов, сосредоточенных на общей оси или её боковых ветвях, формирующая единую структуру для удобства размножения.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соцветий — привлечение и удержание опылителей, облегчение процесса опыления и защита цветков от неблагоприятных факторов.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и форма соцветия существенно влияют на успешное образование семян и распространение растения в среде обитания.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части соцветия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ось и цветоножки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ось соцветия — это стебель, на котором располагаются цветоножки — тонкие ножки, несущие отдельные цветки. Они обеспечивают питание и поддержку для цветков.
</a:t>
            </a:r>
            <a:endParaRPr lang="en-US" sz="1668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сложные соцветия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 состоят из одной оси с цветками, расположенными непосредственно на ней. Сложные объединяют несколько простых соцветий на разветвлённой структуре, как у моркови.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цветков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могут быть размещены густо или разреженно на ветвях, образуя разнообразные формы соцветий, что влияет на внешний вид и функцию растения.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 имеют единственную ось с цветками; примеры: кисть, колос, головка, зонтик, корзинка.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соцветий: простые и сложные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 состоят из нескольких простых, объединённых в разветвлённую систему, как сложная кисть и сложный зонтик.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 обеспечивают компактное расположение цветков, а сложные расширяют площадь и увеличивают количество цветов.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помогает растениям адаптироваться к разным условиям опыления и средам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9494" y="1676050"/>
            <a:ext cx="303031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и сложных соцветий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соцветий, соответствующие растения и их характерные признаки представлены в таблице ниже.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 имеют однородную ось, сложные — разветвлённую структуру, позволяющую больший охват цветков.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6 класс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состоит из цветков, расположенных на цветоножках вдоль главной оси. У черёмухи такие соцветия тонкие и длинные, обеспечивающие видимость для опылителей.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у черёмухи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сидят прямо на главной оси без цветоножек, образуя плотный и вытянутый колос. Такая структура облегчает ветровое опыление.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 у подорожника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цветоножки одном длины и отходят из одной точки, образуя плоскую вершину. Это привлекательно для насекомых-опылителей.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 у вишни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соцветия: кисть, колос, зонтик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соцветия: корзинка, головка, щиток
</a:t>
            </a:r>
            <a:endParaRPr lang="en-US" sz="2894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у ромашки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мелких цветков собрано на расширенной площадке, образуя единый внешний цветок с яркими лепестками, привлекающими насекомых.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Головка у клевера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собраны в плотный шар, создавая компактное и заметное соцветие, удобное для посещения различными видами опылителей.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Щиток у яблони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цветоножки вырастают такой же длины, как центральная, формируя ровную плоскую вершину, облегчая доступ опылителей к цветкам.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встречаемости простых соцветий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и корзинка доминируют среди простых соцветий, особенно в травянистых экосистемах, что связано с их эффективностью привлечения опылителей.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кисть и корзинка обеспечивают наибольшую распространённость благодаря адаптивным преимуществам.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флоры, 2020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главной оси расположены боковые кисти, каждая содержит множество цветков. Такая организация увеличивает общее количество цветков и привлекает больше опылителей.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кисть у бузины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простых зонтиков исходят из одной точки, образуя компактное и пышное соцветие, удобное для различных насекомых и ветрового опыления.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зонтик у моркови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соцветия: сложная кисть и сложный зонтик
</a:t>
            </a:r>
            <a:endParaRPr lang="en-US" sz="2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Метёлка у сирени: сложное ветвление и обильное цветение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Метёлка обладает хорошо развитой разветвлённой осью, на которой расположено множество боковых ответвлений с цветками. В сирени такая структура создаёт плотное соцветие, насыщенное мелкими цветками, что повышает шансы на опыление и плодоношение.
</a:t>
            </a:r>
            <a:endParaRPr lang="en-US" sz="1716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колос у пшеницы: сочетание нескольких простых колосков
</a:t>
            </a:r>
            <a:pPr algn="l" indent="0" marL="0">
              <a:lnSpc>
                <a:spcPct val="90000"/>
              </a:lnSpc>
              <a:buNone/>
            </a:pPr>
            <a:r>
              <a:rPr lang="en-US" sz="15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колос представляет собой объединение нескольких простых колосков на общей оси. В пшенице эта структура обеспечивает компактность и эффективность цветения, способствуя высокой урожайности благодаря плотному расположению цветков.
</a:t>
            </a:r>
            <a:endParaRPr lang="en-US" sz="1591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соцветия: метёлка и сложный колос
</a:t>
            </a:r>
            <a:endParaRPr lang="en-US" sz="28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422" y="1733225"/>
            <a:ext cx="1818656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типы соцветий, растения-примеры и их ключевые признаки, а также хозяйственное или экологическое значение.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соцветий связано с адаптацией к разным условиям и хозяйственным нуждам, повышая биологическую и экономическую ценность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 с различными типами соцветий
</a:t>
            </a:r>
            <a:endParaRPr lang="en-US" sz="28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соцветий обеспечивают привлечение различных опылителей, таких как насекомые и ветер, что увеличивает шансы успешного опыления растений.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нескольких видов соцветий позволяет растениям формировать больше семян и расширяет территорию их распространения в природе.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разнообразие соцветий помогает растениям адаптироваться к климатическим и экологическим условиям различных местообитаний.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разнообразие соцветий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ветроопыляемых растений, например у пшеницы, соцветия плотные и слабо заметные. Такая конструкция защищает цветки от повреждений и облегчает распространение пыльцы ветром.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Ветроопыляемые соцветия: компактность и незаметность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Корзинки ромашки и клевера ярко окрашены и открыто расположены, чтобы привлекать насекомых. Их структура удобна для посадки насекомых и эффективного переноса пыльцы.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Насекомоопыляемые соцветия: яркость и доступность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между строением соцветий и опылителями
</a:t>
            </a:r>
            <a:endParaRPr lang="en-US" sz="2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типов опыления по формам соцветий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и метёлка обладают универсальностью и встречаются как у ветро-, так и у насекомоопыляемых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ветро- и насекомоопыляемых форм отражает адаптацию растений к разным способам опыления.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2022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соцветий в сельском хозяйстве и жизни людей
</a:t>
            </a:r>
            <a:endParaRPr lang="en-US" sz="2272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соцветий и урожайность пшеницы
</a:t>
            </a:r>
            <a:pPr algn="l" indent="0" marL="0">
              <a:lnSpc>
                <a:spcPct val="90000"/>
              </a:lnSpc>
              <a:buNone/>
            </a:pPr>
            <a:r>
              <a:rPr lang="en-US" sz="161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расположение цветков в сложном колосе пшеницы способствует массовому опылению и высокой урожайности зерна, что важно для продовольственной безопасности.
</a:t>
            </a:r>
            <a:endParaRPr lang="en-US" sz="161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моркови в селекции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зонтик моркови облегчает сбор урожая и повышает устойчивость к болезням, что активно используется в современных агротехнологиях.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 её щитковидное соцветие
</a:t>
            </a:r>
            <a:pPr algn="l" indent="0" marL="0">
              <a:lnSpc>
                <a:spcPct val="90000"/>
              </a:lnSpc>
              <a:buNone/>
            </a:pPr>
            <a:r>
              <a:rPr lang="en-US" sz="16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Щитковидное соцветие яблони обеспечивает равномерное созревание плодов, упрощая сбор и повышая качество урожая в садоводстве.
</a:t>
            </a:r>
            <a:endParaRPr lang="en-US" sz="161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80% покрытосеменных растений образуют соцветия, что обеспечивает широкий спектр форм и функций для размножения.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регионах встречаются преимущественно сложные формы соцветий, такие как метёлка и сложная кисть, что связано с климатическими условиями.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преобладают простые формы соцветий — кисть, колос, корзинка, отражающие особенности флоры и адаптацию к среде.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соцветий в мире растений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 является крупнейшим соцветием в мире, достигающим трёх метров в высоту. Его сильный запах привлекает насекомых-опылителей, обеспечивая успешное размножение необычного растения.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 — гигантское и ароматное соцветие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орхидей состоят из сотен крошечных цветков, собранных в плотные группы. Это повышает декоративность растения и расширяет возможности опыления разными насекомыми.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и тысячи мелких цветков в соцветии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уникальные соцветия: интересные случаи
</a:t>
            </a:r>
            <a:endParaRPr lang="en-US" sz="2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— генетическая информация растения определяет основу строения и формы соцветия.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оказывают влияние на адаптацию и модификацию соцветий к окружающей среде.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тип опылителей влияют на развитие структур, обеспечивающих эффективное привлечение и взаимодействие с ними.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агротехника позволяют изменять форму и размер соцветий культурных растений для повышения урожайности и удобства сбора.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формирование вида соцветий
</a:t>
            </a:r>
            <a:endParaRPr lang="en-US" sz="24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значение соцветий в природе и человеке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играют ключевую роль в успешном размножении растений и сохранении видов. Их разнообразие способствует адаптации, взаимодействию с опылителями и улучшению сельскохозяйственных практик.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2026-05-08T13:14:27Z</dcterms:created>
  <dcterms:modified xsi:type="dcterms:W3CDTF">2026-05-08T13:14:27Z</dcterms:modified>
</cp:coreProperties>
</file>