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литература XI–XIII веков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иконы, книги и летописи раскрывают духовный мир Средневековья.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культура Средневековья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принятия христианства Русь восприняла византийские традиции, а Западная Европа развивала романский и готический стили. Искусство было связано с церковью, князьями и монастырями, где создавались главные памятники эпохи.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искусства эпохи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искусства прославляли князей, укрепляли авторитет церкви и сохраняли память о событиях прошлого. Поэтому их создавали не только ради красоты, но и ради общественной пользы.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XI–XIII веков прежде всего служило вере и воспитанию. Храмы, иконы и книги помогали людям понимать христианские идеи и воспринимать историю как часть божественного замысла.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изображениях ценились порядок, торжественность и символический смысл. Мастера соблюдали каноны, поэтому лица, жесты и композиции выглядели условно, но помогали сосредоточиться на главном содержании.
</a:t>
            </a:r>
            <a:endParaRPr lang="en-US" sz="1039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эту эпоху особенно развивались архитектура, фрески, мозаики, иконопись, резьба по камню и рукописные книги. Каждый вид искусства дополнял другие и создавал цельный образ культуры.
</a:t>
            </a:r>
            <a:endParaRPr lang="en-US" sz="10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влияние на Русь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Храмовый образец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Византии на Русь пришёл крестово-купольный храм. Такой план позволял соединить просторное внутреннее помещение с торжественным куполом, который символизировал небесный мир.
</a:t>
            </a:r>
            <a:endParaRPr lang="en-US" sz="810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искусство подчёркивало не бытовую реальность, а духовный смысл. Поэтому в храмах и на иконах человек видел прежде всего священный образ, а не обычную повседневную сцену.
</a:t>
            </a:r>
            <a:endParaRPr lang="en-US" sz="783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 каноны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мастера и их традиции научили русских художников использовать мозаики, фрески и правила иконописи. Для образов были важны золотой фон, фронтальность и спокойное выражение лиц.
</a:t>
            </a:r>
            <a:endParaRPr lang="en-US" sz="7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7997"/>
            <a:ext cx="4332300" cy="17138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архитектуры XI–XIII веков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архитектура разных регионов отвечала местным традициям и религиозным представлениям.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стиля свой образ: тяжесть и строгость романики, устремлённость готики вверх и торжественная ясность русских храмов.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обзоры по средневековой архитектуре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культурного развития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соревнование, а разные направления культурной жизни: книжность, зодчество, религиозное искусство и городское образование.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развивалась одновременно в нескольких регионах, и каждый центр вносил собственный вклад в искусство и письменность.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курсу истории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архитектура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соборы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важнейшим памятникам относятся Софийский собор в Киеве, Софийский собор в Новгороде, Успенский и Дмитриевский соборы во Владимире. Эти здания стали символами своей эпохи и княжеской власти.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7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строительства
</a:t>
            </a:r>
            <a:pPr algn="l" indent="0" marL="0">
              <a:lnSpc>
                <a:spcPct val="110046"/>
              </a:lnSpc>
              <a:buNone/>
            </a:pPr>
            <a:r>
              <a:rPr lang="en-US" sz="972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возводили из камня и кирпича, а затем украшали фресками, мозаиками и рельефами. Прочные материалы помогали создавать величественные здания, которые должны были служить долго и впечатлять людей.
</a:t>
            </a:r>
            <a:endParaRPr lang="en-US" sz="972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государства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был не только местом молитвы, но и знаком силы земли, на которой он стоял. Его величие показывало богатство князей, уровень мастерства строителей и уважение к христианской вере.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облик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храмы отличались куполами, гармоничными пропорциями и сдержанным украшением. Белый камень, резьба и ясные формы создавали ощущение торжественности и внутреннего спокойствия.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 мозаики храмов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Фреска и 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Фреску писали по сырой штукатурке, поэтому мастер должен был работать быстро и точно. Краска впитывалась в стену и становилась частью самого храма.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и 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Мозаику собирали из маленьких кусочков цветного стекла и камня. Такое изображение было особенно нарядным и часто украшало алтарную часть, где требовалась торжественная атмосфера.
</a:t>
            </a:r>
            <a:endParaRPr lang="en-US" sz="1127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 мозаики делали пространство храма особенным: свет, цвет и масштаб образов создавали ощущение священного мира. Поэтому они производили сильное впечатление на людей.
</a:t>
            </a:r>
            <a:endParaRPr lang="en-US" sz="1127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изображений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стенах храмов показывали святых, евангельские сцены и торжественные композиции. Эти изображения не просто украшали интерьер, а учили верующих и напоминали о христианских ценностях.
</a:t>
            </a:r>
            <a:endParaRPr lang="en-US" sz="11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88914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53752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иконописи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образ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Икона воспринималась не как обычная картина, а как предмет молитвенного почитания. Она помогала человеку сосредоточиться на духовном смысле и обратиться к святому образу.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мастера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икон использовали деревянную доску, темперные краски и золото. Каждый материал подчеркивал особую торжественность образа и помогал отделить его от повседневного мира.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язык изображения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иконах важны условные позы, строгие лица и отсутствие бытовых деталей. Такой язык не копировал реальность, а передавал духовную глубину и внутреннюю собранность.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Почитаемые образы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Руси особенно любили иконы Спасителя, Богоматери, Николая Чудотворца и местных святых. Они считались заступниками людей и занимали важное место в храмах и домах.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81050"/>
            <a:ext cx="4332300" cy="1726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техника мастеров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материалы требовали разных умений, а работа над памятником искусства часто объединяла нескольких мастеров.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произведений искусства требовало времени, точности и совместной работы мастеров разных профессий.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историко-культурные обзоры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Рукописные книги и книжная миниатюра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 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Рукописный том считался не только источником знаний, но и произведением искусства. В его создании участвовали разные мастера, а сам процесс требовал терпения, точности и большого мастерства.
</a:t>
            </a:r>
            <a:endParaRPr lang="en-US" sz="1049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Монастырские мастерские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создавали при монастырях, где были грамотные переписчики и опытные художники. Работа шла медленно: каждый лист писали от руки, поэтому одна книга становилась редкой и очень дорогой.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ценились Евангелия, Псалтыри и богослужебные сборники. Их использовали во время службы, а также хранили как духовную святыню и важную часть книжного собрания.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оформляли заставками, орнаментами, крупными буквицами и миниатюрами. Такие изображения помогали выделять начало разделов, облегчали чтение и делали рукопись нарядной и торжественной.
</a:t>
            </a:r>
            <a:endParaRPr lang="en-US" sz="10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создавалась рукописная книга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подготовки и оформления рукописной книги в средневековой мастерской.
</a:t>
            </a:r>
            <a:endParaRPr lang="en-US" sz="1337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записывал события по порядку лет, стараясь ничего не упустить. Так в рукописях сохранялись сведения о князьях, войнах, строительстве храмов и важных переменах в жизни Руси.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за годом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была не просто рассказом о прошлом, а способом сохранить память о стране. В ней рядом стояли сухие факты, церковные события и размышления автора о значении происходящего.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для потомков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известной летописью стала «Повесть временных лет». Она помогла потомкам узнать, как древнерусские книжники представляли историю своей земли и почему считали память о прошлом особенно важной.
</a:t>
            </a:r>
            <a:endParaRPr lang="en-US" sz="958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как память времени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Словесность Древней Руси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связывали события разных лет в единую историю страны. Они сообщали о князьях, войнах, строительстве городов и храмов, сохраняя для читателей память о прошлом.
</a:t>
            </a:r>
            <a:endParaRPr lang="en-US" sz="979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Поучение и нравственный урок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Поучения объясняли, как должен жить человек, к чему стремиться и чего избегать. В них ценились смирение, мудрость, уважение к вере и ответственность перед людьми.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святых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рассказывали о жизни святых, их подвигах и духовной стойкости. Такие тексты показывали пример благочестия и учили видеть в человеке силу веры и добрых дел.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Воинские повести и переводы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Воинские повести прославляли мужество защитников земли, а переводные тексты приносили на Русь знания из других стран. Вместе они расширяли круг чтения и представлений о мире.
</a:t>
            </a:r>
            <a:endParaRPr lang="en-US" sz="9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литературы эпохи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культура обслуживала и церковные нужды, и интерес к истории. Поэтому особенно часто переписывали тексты, которые учили, наставляли и сохраняли память о важнейших событиях.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летописей и житий показывает, что литература прежде всего хранила память и воспитывала читателя.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и литературы; пропорции условные.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 полку Игореве»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707350" y="2038238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похода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рассказывает о неудачном походе князя Игоря Святославича против половцев. Историческое событие здесь становится основой для размышления о судьбе Руси и ответственности князей.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11718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 язык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использует яркие сравнения, картины природы и выразительные обращения. Благодаря этому текст звучит как поэтическое произведение, а не только как рассказ о событиях.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30121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произведения — призыв к единству русских князей. Поражение Игоря показано как предупреждение: разобщенность ослабляет страну, а согласие делает ее сильнее.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Западной Европы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Романские храмы
</a:t>
            </a:r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 веке в Европе строили массивные каменные соборы с толстыми стенами и небольшими окнами. Их строгий вид подчеркивал надежность, торжественность и силу церковной власти.
</a:t>
            </a:r>
            <a:endParaRPr lang="en-US" sz="1185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Готические соборы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появились готические храмы с высокими башнями, стрельчатыми арками и витражами. Они казались устремленными вверх и создавали ощущение света, простора и величия.
</a:t>
            </a:r>
            <a:endParaRPr lang="en-US" sz="1276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Монастырские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монастырях переписывали богослужебные тексты и хроники, украшая их рисунками и орнаментами. Книга была дорогой вещью и требовала труда писцов, художников и переплетчиков.
</a:t>
            </a:r>
            <a:endParaRPr lang="en-US" sz="1083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университеты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возрастало значение школ и университетов, где изучали богословие, латынь и другие науки. Культура становилась более городской, но церковь по-прежнему оставалась ее центром.
</a:t>
            </a:r>
            <a:endParaRPr lang="en-US" sz="10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080820"/>
            <a:ext cx="4332300" cy="15481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Руси и Западной Европы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при общих религиозных основах каждая часть Европы развивала собственные художественные формы и любимые жанры словесности.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религиозное основание сочеталось с разными художественными традициями, сложившимися в Руси и Западной Европе.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историко-культурные обзоры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Архитектура, живопись и литература вместе создали культурный фундамент средневековья. Их образы и приемы долго влияли на последующие века.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направления искусства и словесности особенно ярко развились в эту эпоху.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и литературы.
</a:t>
            </a:r>
            <a:endParaRPr lang="en-US" sz="3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Наследие, которое пережило века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XI–XIII века стали временем, когда архитектура, живопись и литература сложились в прочную систему. Эти произведения помогли сохранить веру, память и художественные традиции для будущих поколений.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2026-06-02T05:22:26Z</dcterms:created>
  <dcterms:modified xsi:type="dcterms:W3CDTF">2026-06-02T05:22:26Z</dcterms:modified>
</cp:coreProperties>
</file>