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задачи РСЧС: как защищают людей при чрезвычайных ситуациях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система защиты людей при ЧС?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опасность возникает внезапно, важны согласованные действия. РСЧС помогает службам и органам власти быстро оценить обстановку, предупредить людей, организовать помощь и снизить последствия пожаров, наводнений, аварий и других происшествий.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России нужна единая система защиты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— это Единая государственная система предупреждения и ликвидации чрезвычайных ситуаций. Она создана для того, чтобы опасности выявлялись заранее, а действия служб были согласованы.
</a:t>
            </a:r>
            <a:endParaRPr lang="en-US" sz="1126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работает постоянно, а не только во время бедствия. В нее входят органы управления, силы реагирования, связь, наблюдение, оповещение и службы, которые помогают людям и восстанавливают объекты.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объединяет разные уровни и организации в одну цепочку действий. Это позволяет быстрее передавать информацию, принимать решения и направлять помощь туда, где она нужна в первую очередь.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аббревиатура РСЧС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и межрегиональный уровни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верхних уровнях РСЧС определяются общие правила, координация и взаимодействие между ведомствами. Здесь решают, как действовать при крупных угрозах, затрагивающих несколько территорий.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Региональный, муниципальный и объектовый уровни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местах работают региональные, муниципальные и объектовые звенья. Они первыми организуют оповещение, защиту людей и действия на конкретной территории: в городе, районе, школе или на предприятии.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и региональный уровни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РСЧС при угрозе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этапам реагирования на чрезвычайную ситуацию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системы — сохранить жизнь и здоровье людей при любой чрезвычайной ситуации. Ради этого службы заранее готовятся к разным сценариям и действуют по общему плану.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 только помощь людям, но и защита домов, школ, дорог, предприятий и природы. Чем лучше организованы меры безопасности, тем меньше разрушений и перерывов в обычной жизни.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стремится сократить число погибших и пострадавших. Она помогает быстрее вернуться к учебе, работе и привычному ритму после происшествия.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РСЧС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группы задач показывают, что система действует до ЧС, во время опасности и после нее.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не ограничивается спасением в момент бедствия: она предупреждает, защищает, ликвидирует последствия и готовит людей к правильным действиям.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РСЧС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РСЧС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0851" y="1361259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86999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чрезвычайных ситуаций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Плановые проверки и тренировки помогают заметить слабые места в защите. Учения учат службы и население действовать без паники, а значит, повышают готовность к реальной опасности.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и учения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следят за погодой, уровнем воды, пожарной опасностью и состоянием опасных объектов. Раннее обнаружение признаков угрозы дает время подготовиться и уменьшить риск для людей.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прогноз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на предприятиях, транспорте и в зданиях снижает вероятность аварий. Когда меры безопасности выполняются заранее, чрезвычайная ситуация чаще всего не получает большого развития.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безопасности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по теме РСЧС, обобщение по видам угроз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угрозы бывают разного происхождения и требуют разных способов защиты.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разной природе опасностей РСЧС должна быть готова к нескольким сценариям одновременно.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опасности встречаются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людям нужно быстро сообщить, что произошло и где находится опасная зона. Для этого используют сирены, громкоговорители, телевидение, радио, интернет и мобильные сообщения.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передают понятные указания: куда идти, чего не делать и как защитить себя. Чем точнее и быстрее сообщение, тем меньше ошибок и тем спокойнее проходит эвакуация.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 и информирование населения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Объявление опасности
</a:t>
            </a:r>
            <a:pPr algn="l" indent="0" marL="0">
              <a:lnSpc>
                <a:spcPct val="130039"/>
              </a:lnSpc>
              <a:buNone/>
            </a:pPr>
            <a:r>
              <a:rPr lang="en-US" sz="5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подтверждения угрозы население получают сигнал оповещения и понятные инструкции: куда идти, что взять с собой и где находится ближайший безопасный пункт.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Организация движения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заранее определяют маршруты, подключают транспорт и помогают тем, кому трудно передвигаться самостоятельно: детям, пожилым людям и людям с инвалидностью.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Размещение в безопасности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направляют в пункты временного размещения или защитные сооружения, где проверяют учет, оказывают помощь и следят за порядком.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Возврат после угрозы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опасность миновала, РСЧС организует возвращение людей, проверку территории и поэтапное восстановление обычной работы учреждений и транспорта.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 укрытие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оказывают первую помощь, оценивают состояние пострадавших и готовят их к эвакуации в больницы, если требуется срочное лечение или наблюдение.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и пожарные в первую очередь ищут людей, которые могут оставаться в завалах, задымленных помещениях или в опасной зоне, и стараются добраться до них как можно быстрее.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срочных действий службы продолжают разбор завалов, тушение очагов, поиск скрытых пострадавших и обеспечение безопасной работы на территории чрезвычайной 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отключают газ, электричество и другие опасные коммуникации, чтобы предотвратить взрывы, пожар, поражение током и новые разрушения на месте происшествия.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и неотложные работы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функциям участников РСЧС, 2025
</a:t>
            </a:r>
            <a:endParaRPr lang="en-US" sz="999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служба имеет свою задачу, но результат зависит от совместной работы и четкого обмена информацией на месте происшествия.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действий требуется от пожарных и спасателей, однако без медиков, полиции и коммунальных служб ликвидация ЧС идет медленнее.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и средства РСЧС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учатся распознавать сигналы оповещения, понимать, что означают сообщения тревоги, и быстро выполнять указания взрослых без лишней суеты.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отрабатываются такие действия, тем спокойнее ведут себя ученики в реальной обстановке: меньше паники, ошибок и задержек при эвакуации.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тренировки помогают отработать выход из класса, построение, путь к выходу и поведение при пожаре, наводнении или другой опасной ситуации.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 в системе безопасности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669697"/>
            <a:ext cx="4063200" cy="2151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РСЧС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права есть у людей и какие правила они должны соблюдать, чтобы не мешать спасателям и не создавать дополнительную опасность.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граждан защищают их безопасность, а обязанности помогают службам работать быстрее и с меньшим риском для всех участников.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граждан при ЧС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РСЧС от сигнала до отмены режима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действий РСЧС при поступлении информации об угрозе и выборе мер реагирования.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112 нужен, когда ситуация требует немедленной реакции: пожар, травма, авария, подозрительный запах газа или потерявшийся человек. Оператор помогает быстро передать вызов нужной службе.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Позвонить можно даже тогда, когда человек не знает, какая служба нужна точнее. Это особенно важно в стрессе, потому что одна короткая связь ускоряет получение помощи и координацию действий.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помощи 112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результатам работы РСЧС, 2025
</a:t>
            </a:r>
            <a:endParaRPr lang="en-US" sz="102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зависят не только от техники и служб, но и от того, насколько быстро люди выполняют инструкции и не мешают спасателям.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подготовка и оповещение, тем меньше потери и тем быстрее население возвращается к нормальной жизни.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работа РСЧС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273" y="1328971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241" y="2093851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036" y="28355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241" y="3562568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036" y="4333261"/>
            <a:ext cx="218400" cy="1747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работы РСЧС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1388650" y="11158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работает постоянно, а не только во время бедствия. Это позволяет замечать угрозы заранее и начинать действия еще до того, как ситуация станет опасной.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1388650" y="1864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РСЧС распределяют обязанности между страной, регионом, городом и объектом. Благодаря этому каждый участник знает свою задачу и действует без лишней задержки.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1388650" y="2596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служб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Пожарные, медики, спасатели, полиция и коммунальные службы работают вместе. Согласованность помогает не дублировать действия и быстрее помогать людям на месте ЧС.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1388650" y="33455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оповещение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передача информации позволяет быстро сообщить об угрозе, направить силы в нужное место и предупредить население о том, как правильно действовать.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388650" y="40943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слушают указания и не создают помех, эвакуация и спасательные работы проходят быстрее. Личная ответственность каждого делает общую систему заметно эффективнее.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нужна, чтобы заранее предупреждать опасности, защищать людей и быстро организовывать помощь. Ее сила — в подготовке служб, точных решениях и ответственном поведении граждан.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РСЧС: система, которая спасает жизни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2026-05-21T01:49:26Z</dcterms:created>
  <dcterms:modified xsi:type="dcterms:W3CDTF">2026-05-21T01:49:26Z</dcterms:modified>
</cp:coreProperties>
</file>