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Америки: география, население и мировая роль
</a:t>
            </a:r>
            <a:endParaRPr lang="en-US" sz="308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демократия, экономика и культурное влияние Северной Америки.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Атлантики до Тихого океана: как сформировались США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занимают стратегическое положение между двумя океанами и двумя соседями — Канадой и Мексикой. Их история началась с независимости 1776 года, а современное государство сложилось благодаря расширению на запад, войне Севера и Юга и индустриальному рывку XIX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Физико-географическое строение территории США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16325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тянется мощная горная система Кордильер, где сосредоточены Скалистые горы, Сьерра-Невада и Каскадные горы. Этот район отличается сложным рельефом, активной тектоникой и разнообразием природных ландшафтов.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2371918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США расположены Великие равнины и обширные низменности, удобные для сельского хозяйства, транспорта и расселения. Здесь формируются крупные аграрные и индустриальные пространства, связанные с внутренним рынком страны.
</a:t>
            </a:r>
            <a:endParaRPr lang="en-US" sz="854" dirty="0"/>
          </a:p>
        </p:txBody>
      </p:sp>
      <p:sp>
        <p:nvSpPr>
          <p:cNvPr id="14" name="Text 4"/>
          <p:cNvSpPr txBox="1"/>
          <p:nvPr/>
        </p:nvSpPr>
        <p:spPr>
          <a:xfrm>
            <a:off x="4027499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горы и 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4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находятся древние и сглаженные Аппалачи, а у Атлантического побережья сосредоточены старые города, порты и густонаселённые агломерации. Именно здесь рано сложились главные экономические и политические центры.
</a:t>
            </a:r>
            <a:endParaRPr lang="en-US" sz="861" dirty="0"/>
          </a:p>
        </p:txBody>
      </p:sp>
      <p:sp>
        <p:nvSpPr>
          <p:cNvPr id="15" name="Text 5"/>
          <p:cNvSpPr txBox="1"/>
          <p:nvPr/>
        </p:nvSpPr>
        <p:spPr>
          <a:xfrm>
            <a:off x="5683087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артерии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крупнейших речных систем выделяются Миссисипи–Миссури, Колорадо и Колумбия. Великие озёра на северо-востоке усиливают транспортное и хозяйственное значение региона, связывая внутренние районы с мировыми рынками.
</a:t>
            </a:r>
            <a:endParaRPr lang="en-US" sz="882" dirty="0"/>
          </a:p>
        </p:txBody>
      </p:sp>
      <p:sp>
        <p:nvSpPr>
          <p:cNvPr id="16" name="Text 6"/>
          <p:cNvSpPr txBox="1"/>
          <p:nvPr/>
        </p:nvSpPr>
        <p:spPr>
          <a:xfrm>
            <a:off x="7338650" y="1268646"/>
            <a:ext cx="1256400" cy="15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США меняется от арктического на Аляске до субтропического во Флориде и тропического на Гавайях. Такое разнообразие влияет на специализацию регионов, сезонность хозяйства и плотность населения.
</a:t>
            </a:r>
            <a:endParaRPr lang="en-US" sz="9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оценка агломераций; сопоставление по данным начала 2020-х годов
</a:t>
            </a:r>
            <a:endParaRPr lang="en-US" sz="645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агломерации США по численности населения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 концентрируют население, рабочие места и транспортные потоки, поэтому именно они задают ритм урбанизации страны.
</a:t>
            </a:r>
            <a:endParaRPr lang="en-US" sz="116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прибрежные и южные центры; это подтверждает смещение населения к крупнейшим экономическим узлам и транспортным коридорам.
</a:t>
            </a:r>
            <a:endParaRPr lang="en-US" sz="11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округ Колумбия: политический центр страны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столица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Вашингтон, округ Колумбия, был создан как специальная федеральная территория, чтобы столица не зависела от какого-либо штата. Этот статус подчёркивает его общенациональное значение и особую роль в системе власти.
</a:t>
            </a:r>
            <a:endParaRPr lang="en-US" sz="927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институты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сосредоточены Белый дом, Капитолий, Верховный суд и ключевые министерства. Такое соседство делает город пространством, где ежедневно принимаются решения, влияющие на всю страну.
</a:t>
            </a:r>
            <a:endParaRPr lang="en-US" sz="92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президентской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дом — официальная резиденция президента США и один из самых узнаваемых символов исполнительной власти. Он часто воспринимается как визуальный образ американского государства и его политической традиции.
</a:t>
            </a:r>
            <a:endParaRPr lang="en-US" sz="927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национального масштаба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объединяет дипломатические миссии, федеральные службы, исследовательские центры и памятные места. Его значение выходит далеко за рамки обычной столицы и связано с управлением всей страной.
</a:t>
            </a:r>
            <a:endParaRPr lang="en-US" sz="9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595481"/>
            <a:ext cx="3432300" cy="9337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США: уровни власти и полномочия
</a:t>
            </a:r>
            <a:endParaRPr lang="en-US" sz="2991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распределение функций между тремя уровнями управления и помогает увидеть, как в США сочетаются единые правила и региональная самостоятельность.
</a:t>
            </a:r>
            <a:endParaRPr lang="en-US" sz="1105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власть задаёт общие рамки, а штаты и местные органы решают значительную часть повседневных вопросов.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США и общепринятая структура федеративного управления
</a:t>
            </a:r>
            <a:endParaRPr lang="en-US" sz="78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система власти в США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принципах президентской республики, федерализма и системы сдержек и противовесов.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США: масштабы и ведущие отрасли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располагают крупнейшей экономикой мира по номинальному ВВП и играют ключевую роль в международном обмене капиталом, технологиями и сырьём. Их рынок определяет глобальные деловые ожидания.
</a:t>
            </a:r>
            <a:endParaRPr lang="en-US" sz="833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4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хозяйства составляет сектор услуг: финансы, здравоохранение, образование, торговля, логистика и информационные технологии. Именно здесь создаётся большая часть рабочих мест и добавленной стоимости.
</a:t>
            </a:r>
            <a:endParaRPr lang="en-US" sz="839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промышленности особенно заметны авиакосмическая отрасль, автомобилестроение, приборостроение, фармацевтика и нефтегазовый комплекс. Эти направления поддерживают технологическое лидерство страны и экспортный потенциал.
</a:t>
            </a:r>
            <a:endParaRPr lang="en-US" sz="724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мощь США опирается на развитый фондовый рынок, крупные корпорации и предпринимательскую культуру. Это ускоряет внедрение новых технологий и привлечение инвестиций.
</a:t>
            </a:r>
            <a:endParaRPr lang="en-US" sz="879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миром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экономика тесно встроена в международные цепочки поставок и финансовые потоки. Любые изменения в США быстро отражаются на других странах и мировых рынках.
</a:t>
            </a:r>
            <a:endParaRPr lang="en-US" sz="87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U.S. Bureau of Labor Statistics и обобщённым отраслевым классификациям, 2020-е годы
</a:t>
            </a:r>
            <a:endParaRPr lang="en-US" sz="537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занятости населения США по секторам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занятости отражает не только структуру экономики, но и высокую концентрацию населения в городах и пригородах.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услуг подтверждает постиндустриальный характер США, а небольшая доля сельского хозяйства показывает его высокую механизацию.
</a:t>
            </a:r>
            <a:endParaRPr lang="en-US" sz="110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Нью-Йорк: финансовая столица и крупнейший город страны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Уолл-стрит и мировые финансы
</a:t>
            </a:r>
            <a:pPr algn="ctr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Манхэттен давно стал символом американского и мирового финансового рынка. Здесь сосредоточены фондовая биржа NYSE, крупные банки и офисы компаний, которые принимают решения, влияющие на экономику далеко за пределами США. Город задаёт темп деловой жизни и новостной повестки.
</a:t>
            </a:r>
            <a:endParaRPr lang="en-US" sz="866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культур и языков
</a:t>
            </a:r>
            <a:pPr algn="ctr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известен необычайным языковым и этническим разнообразием. На его улицах соседствуют иммигрантские кварталы, рестораны, религиозные общины и культурные центры, благодаря чему город воспринимается как живая карта мировой миграции.
</a:t>
            </a:r>
            <a:endParaRPr lang="en-US" sz="921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Небоскрёбы, сцена, порт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Манхэттен с его небоскрёбами, Бродвеем и портовой функцией показывает, как в одном городе соединяются экономика, искусство и транспорт. Нью-Йорк остаётся пространством, где деловая энергия сочетается с культурным влиянием и международными связями.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35" y="1562075"/>
            <a:ext cx="384900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28801" y="1562075"/>
            <a:ext cx="384900" cy="38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6068" y="1562075"/>
            <a:ext cx="384900" cy="38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4922" y="1547825"/>
            <a:ext cx="361725" cy="41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00610" y="1600565"/>
            <a:ext cx="384900" cy="307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каналы культурного влияния США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824035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сериалы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сделал американское кино глобальным стандартом массовой культуры. Фильмы и сериалы распространяют узнаваемые сюжеты, образ жизни и ценности, формируя у зрителей по всему миру устойчивые культурные ориентиры.
</a:t>
            </a:r>
            <a:endParaRPr lang="en-US" sz="1028" dirty="0"/>
          </a:p>
        </p:txBody>
      </p:sp>
      <p:sp>
        <p:nvSpPr>
          <p:cNvPr id="17" name="Text 3"/>
          <p:cNvSpPr txBox="1"/>
          <p:nvPr/>
        </p:nvSpPr>
        <p:spPr>
          <a:xfrm>
            <a:off x="2581298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шоу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музыка и телевизионные форматы быстро выходят за пределы страны благодаря цифровым платформам. Поп-культура США задаёт тренды в языке, моде, сценическом образе и поведении подростков и молодёжи.
</a:t>
            </a:r>
            <a:endParaRPr lang="en-US" sz="1028" dirty="0"/>
          </a:p>
        </p:txBody>
      </p:sp>
      <p:sp>
        <p:nvSpPr>
          <p:cNvPr id="18" name="Text 4"/>
          <p:cNvSpPr txBox="1"/>
          <p:nvPr/>
        </p:nvSpPr>
        <p:spPr>
          <a:xfrm>
            <a:off x="4338562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как 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NBA и NFL превратились в международные бренды, которые продвигают не только спорт, но и американскую модель зрелищности. Турниры, звёзды лиг и коммерческие контракты усиливают престиж страны.
</a:t>
            </a:r>
            <a:endParaRPr lang="en-US" sz="1019" dirty="0"/>
          </a:p>
        </p:txBody>
      </p:sp>
      <p:sp>
        <p:nvSpPr>
          <p:cNvPr id="19" name="Text 5"/>
          <p:cNvSpPr txBox="1"/>
          <p:nvPr/>
        </p:nvSpPr>
        <p:spPr>
          <a:xfrm>
            <a:off x="6095826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социальные сети и стриминговые сервисы позволяют американскому контенту мгновенно достигать мировой аудитории. Через них США влияют на информационную повестку, привычки потребления и способы общения.
</a:t>
            </a:r>
            <a:endParaRPr lang="en-US" sz="1069" dirty="0"/>
          </a:p>
        </p:txBody>
      </p:sp>
      <p:sp>
        <p:nvSpPr>
          <p:cNvPr id="20" name="Text 6"/>
          <p:cNvSpPr txBox="1"/>
          <p:nvPr/>
        </p:nvSpPr>
        <p:spPr>
          <a:xfrm>
            <a:off x="7853101" y="2168950"/>
            <a:ext cx="10953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язык, закрепившийся как глобальный инструмент общения, значительно расширяет доступ американских идей и продуктов. Вместе с технологическими компаниями он усиливает культурное и экономическое присутствие США в мире.
</a:t>
            </a:r>
            <a:endParaRPr lang="en-US" sz="9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Energy Information Administration (EIA), сводные оценки по добыче и генерации, данные за 2000–2023 гг.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США: нефть, газ и возобновляемые источники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страны опирается на крупные месторождения, трубопроводы и высокоразвитую инфраструктуру переработки. Важную роль играют Техас, Северная Дакота, Аляска и прибрежные шельфовые районы.
</a:t>
            </a:r>
            <a:endParaRPr lang="en-US" sz="987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нефти и газа сочетается с ускоренным развитием возобновляемой энергетики, что делает энергосистему США более гибкой и конкурентоспособной.
</a:t>
            </a:r>
            <a:endParaRPr lang="en-US" sz="11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США строят лидерство в образовании и науке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79251" y="1574025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Университетская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университеты США объединяют обучение, исследования и прикладные разработки. Гарвард, MIT, Стэнфорд и UC Berkeley формируют среду, где студенты рано включаются в научные проекты и инновационные стартапы.
</a:t>
            </a:r>
            <a:endParaRPr lang="en-US" sz="1182" dirty="0"/>
          </a:p>
        </p:txBody>
      </p:sp>
      <p:sp>
        <p:nvSpPr>
          <p:cNvPr id="12" name="Text 3"/>
          <p:cNvSpPr txBox="1"/>
          <p:nvPr/>
        </p:nvSpPr>
        <p:spPr>
          <a:xfrm>
            <a:off x="3460249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исследований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стабильно входит в число мировых лидеров по числу научных публикаций, патентов и Нобелевских премий. Это отражает высокую концентрацию ресурсов, исследовательских центров и квалифицированных кадров.
</a:t>
            </a:r>
            <a:endParaRPr lang="en-US" sz="1182" dirty="0"/>
          </a:p>
        </p:txBody>
      </p:sp>
      <p:sp>
        <p:nvSpPr>
          <p:cNvPr id="13" name="Text 4"/>
          <p:cNvSpPr txBox="1"/>
          <p:nvPr/>
        </p:nvSpPr>
        <p:spPr>
          <a:xfrm>
            <a:off x="579214" y="3379749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интеллект, биотехнологии, космические исследования и высокотехнологичное производство развиваются на базе крупных научных центров. Широкий рынок и венчурный капитал помогают быстро превращать открытия в продукты.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3460250" y="3379724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для 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образование в США влияют не только на экономику, но и на социальную мобильность. Лучшие вузы притягивают студентов со всего мира и укрепляют международный авторитет страны.
</a:t>
            </a:r>
            <a:endParaRPr lang="en-US" sz="1259" dirty="0"/>
          </a:p>
        </p:txBody>
      </p:sp>
      <p:sp>
        <p:nvSpPr>
          <p:cNvPr id="15" name="Text 6"/>
          <p:cNvSpPr txBox="1"/>
          <p:nvPr/>
        </p:nvSpPr>
        <p:spPr>
          <a:xfrm>
            <a:off x="6341256" y="1574000"/>
            <a:ext cx="2469300" cy="1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бизнесом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модель особенно сильна там, где университеты сотрудничают с компаниями и государством. Такие связи ускоряют внедрение идей в экономику и поддерживают технологические кластеры в Калифорнии, Массачусетсе и Техасе.
</a:t>
            </a:r>
            <a:endParaRPr lang="en-US" sz="114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463514"/>
            <a:ext cx="3432300" cy="11659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общеизвестных демографических и экономических характеристик городов США
</a:t>
            </a:r>
            <a:endParaRPr lang="en-US" sz="561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городов США по функциям и специализации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крупнейшие города страны выполняют разные функции и дополняют друг друга в единой городской системе.
</a:t>
            </a:r>
            <a:endParaRPr lang="en-US" sz="1177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США специализируются по-разному, но вместе образуют взаимосвязанную систему финансов, транспорта, индустрии, энергетики и культурного производства.
</a:t>
            </a:r>
            <a:endParaRPr lang="en-US" sz="110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иммиграция сформировала многонациональное общество США
</a:t>
            </a:r>
            <a:endParaRPr lang="en-US" sz="1833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исторические волны переселения и их влияние на население, экономику и городскую среду.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символы США: парки, ставшие национальными легендами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Йеллоустон: начало системы парков
</a:t>
            </a:r>
            <a:pPr algn="ctr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Йеллоустон известен как первый национальный парк в мире, основанный в 1872 году. Его гейзеры, горячие источники и широкие долины показывают, как США рано связали охрану природы с общественным интересом и туризмом.
</a:t>
            </a:r>
            <a:endParaRPr lang="en-US" sz="965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Гранд-Каньон: масштаб геологии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Гранд-Каньон поражает глубиной, цветом пород и ощущением огромного пространства. Это место помогает увидеть историю Земли в разрезе, а туристы приезжают сюда ради панорам, троп и редкого сочетания сухого климата с рекой Колорадо.
</a:t>
            </a:r>
            <a:endParaRPr lang="en-US" sz="908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Йосемити и Смоки-Маунтинс: леса и горы
</a:t>
            </a:r>
            <a:pPr algn="ctr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Йосемити знаменит гранитными скалами, водопадами и долинами ледникового происхождения, а Грейт-Смоки-Маунтинс — влажными лесами и богатым биоразнообразием. Вместе они показывают, насколько разнообразна природа США от запада до востока.
</a:t>
            </a:r>
            <a:endParaRPr lang="en-US" sz="868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социальные вызовы и ресурсы общества США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доходов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высокодоходными группами и уязвимыми семьями остаётся заметным в крупных городах и пригородах. Он влияет на доступ к жилью, качественному образованию и устойчивым возможностям карьерного роста.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 существенно различается между штатами, мегаполисами и сельскими территориями. Это связано с ценами на жильё, структурой занятости, налоговой политикой и различиями в инфраструктуре и социальных услугах.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 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Дорогая медицина и высокая стоимость обучения делают социальные лифты менее доступными для части населения. Семьи часто вынуждены заранее планировать расходы, кредиты и выбор учебных маршрутов.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и политические противоречия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Расовые вопросы и острая политическая поляризация влияют на общественные дебаты, выборы и доверие к институтам. Эти противоречия особенно заметны в крупных городах и в периоды кризисов.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этом в США развиты волонтёрство, местное самоуправление и благотворительность. Эти механизмы помогают сообществам быстро реагировать на бедствия, поддерживать соседей и смягчать последствия социальных проблем.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UN, NATO, IMF, World Bank и U.S. Census Bureau; обобщение актуальных международных связей США, данные по состоянию на 2024 год
</a:t>
            </a:r>
            <a:endParaRPr lang="en-US" sz="536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системе международных связей и организаций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США опирается на союзнические обязательства, экономическую взаимозависимость и участие в ключевых международных институтах.
</a:t>
            </a:r>
            <a:endParaRPr lang="en-US" sz="1105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влияние США строится одновременно на безопасности, дипломатии и торговле, а не только на военной мощи.
</a:t>
            </a:r>
            <a:endParaRPr lang="en-US" sz="113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07" y="1402376"/>
            <a:ext cx="45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707" y="2069351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707" y="2806326"/>
            <a:ext cx="450000" cy="4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707" y="3493301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6285" y="4203776"/>
            <a:ext cx="438844" cy="453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развития США в XXI веке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575075" y="13016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ИТ-компании и платформенные сервисы продолжают менять рынок труда и поведение потребителей. США сохраняют лидерство благодаря масштабному рынку, венчурному капиталу и способности быстро выводить новые продукты на глобальный уровень.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575075" y="201360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ИИ стало одним из главных направлений научной и деловой конкуренции. Американские университеты, лаборатории и корпорации усиливают позиции страны в алгоритмах, вычислениях и прикладных цифровых сервисах.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575075" y="272557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дорог, мостов, энергетических сетей и связи нужна для устойчивого роста экономики. Обновление инфраструктуры повышает мобильность населения, ускоряет логистику и поддерживает развитие регионов.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575075" y="3437550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Климатическая повестка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чистой энергетике связан с ростом солнечных и ветровых мощностей, а также с задачами снижения выбросов. Для США это одновременно экологический и промышленный вызов.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1575075" y="4149525"/>
            <a:ext cx="6972000" cy="5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конкуренция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соперничают с другими центрами силы в технологиях, производстве и влиянии на международные правила. В этих условиях особенно важны наука, приток талантов и гибкость предпринимательской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как пространство силы, разнообразия и влияния
</a:t>
            </a:r>
            <a:endParaRPr lang="en-US" sz="487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Соединённые Штаты соединяют мощную экономику, федеративное устройство, крупные города и культурное влияние в единую модель мирового лидерства, основанную на ресурсах, инновациях и способности быстро меняться.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2026-06-02T23:14:44Z</dcterms:created>
  <dcterms:modified xsi:type="dcterms:W3CDTF">2026-06-02T23:14:44Z</dcterms:modified>
</cp:coreProperties>
</file>