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 в корне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букву и писать без ошибок!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согласные в корне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согласные в корне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слово, а в конце слова согласная часто слышится неясно. Поэтому мы учимся подбирать проверочное слово, находить гласный после согласной и писать уверенно, без досадных ошибок.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51261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парные согласные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 и шума. Их легче услышать, когда после них стоит гласный звук и буква звучит отчётливо.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почти не имеют голоса, слышится главным образом шум. В паре они похожи на звонкие, поэтому их легко перепутать на письме.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Пары-соседки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согласная имеет «соседку»: б-п, в-ф, г-к, д-т, ж-ш, з-с. Эти пары нужно узнавать быстро, чтобы не гадать, какую букву выбрать.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звонкие и глухие согласные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звонкие и глухие согласные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звучат с голосом и шумом, а глухие — только с шумом. В речи это слышится не всегда одинаково, особенно если слово короткое.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звук может оглушаться: дуб слышится как [дуп], зуб — как [зуп]. Поэтому ухо иногда подсказывает не ту букву, и нужна проверка.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появляется сомнение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Сомнительное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чаще всего появляется в корне слова, где буква не слышится ясно и хочется написать её по слуху.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Слабая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возникает на конце слова или перед глухой согласной. Именно там звук может меняться и «прятать» нужную букву.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 уху, подбирают родственное слово. В нём после согласной стоит гласный звук, и буква слышится гораздо чётче.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корне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шагам: ищем корень, подбираем однокоренное слово и слушаем согласную перед гласным.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однокоренным, то есть иметь общую часть и общий смысл. Тогда проверка действительно помогает, а не запутывает ученика.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сомнительной согласной в проверочном слове обязательно должен стоять гласный звук. Тогда согласная слышится отчётливо: зуб — зубы, луг — луга, сад — сады.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слова для проверки не подходят, даже если они похожи по звучанию. Важно выбирать только родственные слова, иначе буква может оказаться неверной.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должно быть проверочное слово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понятных примерах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его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дуб выглядит коротким и строгим, но в проверочном слове дубы всё сразу становится яснее. После согласной появляется гласный звук, и буква б слышится чётко. Сразу видно, почему писать нужно именно так.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 ладошке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снег зимой особенно знакомо детям. Когда подбираем форму снега, последняя согласная слышится отчётливо, потому что за ней идёт гласный. Так ухо перестаёт путаться, а буква г выбирается без лишних сомнений.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слово можно проверить по правилу. Иногда написание приходится запоминать, потому что подходящего проверочного слова нет или оно не помогает услышать букву ясно.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сначала учат самые частые и понятные слова. Потом к ним добавляются более трудные примеры, которые встречаются в чтении, письме и словарной работе.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такие слова часто выделяют отдельно. Учитель подсказывает, что это особый случай, и здесь помогает не угадывание, а внимательность и память.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его можно проверить по словарю. Это хороший помощник: он не спорит и не подмигивает, а просто показывает верное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звука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место, где звук слышится ясно и без труда. Для парной согласной такой позицией обычно становится положение перед гласным звуком.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конец слова или место перед глухой согласной. Здесь звук может измениться, и именно тут чаще всего появляется орфографическая ошибка.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оказался в слабой позиции, его нужно проверить проверочным словом. Тогда буква выбирается не наугад, а по чётко слышимому звуку.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нужно знать наизусть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 и П: звонкий и глухой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часто встречается в простых словах, которые дети уже умеют читать. В слове гриб или зуб последняя буква может звучать не совсем ясно, поэтому важно сразу вспоминать пару и проверку через гласный звук.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 Ф: похожи на слух, но не на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легко перепутать, если слушать слово только на конце. В словах вроде кувшин или шкаф буква становится заметной лишь в проверочном слове. Тогда рука пишет увереннее, а тетрадь радует аккуратностью.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Г, Д, Ж, З и их тихие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пары тоже встречаются каждый день: г-к, д-т, ж-ш, з-с. Они прячутся в словах мороз, луг и сказка. Чем чаще ребёнок замечает такие пары, тем быстрее выбирает нужную букву без лишних сомнений.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 слово медленно и послушай согласную в корне. Если звук звучит неясно, не спеши писать букву по памяти: сначала подбери проверочное слово с гласным после этой согласной.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звонкие и глухие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и его проверочную форму: гриб — грибы, дуб — дубы, мороз — морозы. Когда после согласной появляется гласный, звук слышится отчётливо, и нужная буква находится почти сама.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сами пары: б-п, в-ф, г-к, д-т, ж-ш, з-с. Если рядом с буквой стоит её «соседка», ребёнку легче не перепутать звонкий звук с глухим.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второклассников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письмо по слуху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пишет слово так, как оно слышится, и не замечает, что в конце звук меняется. Из-за этого легко появляется неверная буква.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забытое проверочное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ошибка — не искать родственное слово. Без проверки трудная согласная остаётся неясной, и выбор буквы становится случайным.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неверная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слово другого корня или путают корень с окончанием. Правильная проверка сохраняет общий смысл и общую часть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записи слова в тетради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записи слова в тетради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найди в слове место, где согласная слышится неуверенно. Затем подбери однокоренное слово, в котором после неё стоит гласный звук. Так буква станет слышна ясно.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проверки спокойно выбери нужную букву и запиши слово аккуратно. Если подходящее слово не нашлось, лучше обратиться к словарю или запомнить написание, чтобы не допустить ошибки.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закрепления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проверочную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соединяет слово с его родственником: сад — сады, лев — львы, снег — снега. Игра помогает быстро увидеть, где согласная слышится отчётливо.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нужную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одну букву в коротком слове и объяснить свой выбор. Такое задание тренирует внимательность и учит не писать наугад.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 исправь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ищут ошибку, подбирают проверку и исправляют запись. Это полезно, потому что ребёнок видит правило в настоящем тексте, а не только в отдельном слове.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цепочку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составлять пары и ряды однокоренных слов. Когда слова идут цепочкой, правило запоминается легче, а работа становится похожей на маленькую языковую игру.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шаг за шагом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действовать, если парная согласная в корне слышится неясно.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парную согласную, нужно сначала найти корень слова. Это помогает увидеть общую часть в родственных словах и не перепутать её с окончанием или приставкой.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умеет подбирать однокоренные слова, тем легче ему видеть строение слова. Значит, он не только пишет правильно, но и лучше понимает сам язык.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связано с изменением формы слова: дуб — дубы, гриб — грибы, снег — снега. Когда слово меняется, нужная буква слышится яснее, и проверка становится понятной.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русского языка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устная речь иногда обманывает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устная речь иногда обманывает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 речи звучит не так чётко, как пишется. В слове гриб последний звук слышится приглушённо, поэтому ухо может подсказать неверную букву и подшутить над учеником.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точность: одна буква способна изменить слово и смысл. Поэтому нельзя полагаться только на слух — нужно проверить согласную в однокоренном слове и написать её 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Парную согласную в корне проверяют словом, где после неё стоит гласный звук. Тогда звук слышится ясно, и нужная буква выбирается без лишних догадок.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знать шесть пар согласных и уметь быстро находить корень слова. Если корень найден верно, проверка проходит легче, а ошибка не прячется в тетради.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слова проверяются одинаково, поэтому полезно быть внимательным и не спешить. Это правило помогает писать слова уверенно и без смешных промахов.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помогает писать увереннее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 любят устраивать маленькие ловушки, но проверочное слово быстро их раскрывает. Если звук слышится неясно, проверяй его и пиши спокойно — буква обязательно найдётся.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2026-05-21T19:47:19Z</dcterms:created>
  <dcterms:modified xsi:type="dcterms:W3CDTF">2026-05-21T19:47:19Z</dcterms:modified>
</cp:coreProperties>
</file>