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урока: либералы, консерваторы и социалисты
</a:t>
            </a:r>
            <a:endParaRPr lang="en-US" sz="2789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разные взгляды на справедливое общество и роль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быстрый рост городов, открытия и кризисы изменили жизнь, породив три главных политических идеологии. Их понимание помогает разобраться в событиях прошлого и настоящего.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идеологий в историческом контексте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либерализма: личная свобода и права
</a:t>
            </a:r>
            <a:endParaRPr lang="en-US" sz="2481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 выделяет свободу личности, включая право на выражение мнений и веру без ограничений. Он поддерживает инициативу человека в общественной и экономической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либералы ценят частную собственность и свободный рынок, стремясь минимизировать контроль государства для максимальной самостоятельности каждого.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Консервативные ценности: порядок, традиция, стабильность
</a:t>
            </a:r>
            <a:endParaRPr lang="en-US" sz="2438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 прислушивается к историческим традициям, религиозным устоям и значению семьи для крепкого общества. Он призывает сохранять проверенные временем нормы.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постепенность в переменах, чтобы не нарушать общественный порядок и стабильность, которые считаются фундаментом для процветания нации.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социализма: равенство и солидарность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Социализм выступает за равенство всех членов общества и поддержку тех, кто в этом нуждается, делая упор на коллективные интересы выше личных выгод.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Значимая часть идеи — общественная собственность на важные ресурсы и предприятия с целью справедливого распределения богатства и снижения различий.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глазами либералов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должно ограниченно вмешиваться в экономику, сохраняя свободу предпринимательства и личной жизни граждан без излишних запретов и контроля.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— защита индивидуальных прав и свобод, обеспечение свободы слова, вероисповедания и честной конкуренции на рынке.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законы, защищающие личные данные и гарантирующие свободный доступ к информации в интернете для всех.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 общество в консерватизме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 консерваторов — хранитель общественного порядка и традиционных моральных ценностей, включая уважение к религии и семье.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бережет культурное наследие и национальный суверенитет, выступая против резких изменений, которые могут дестабилизировать общество.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жизни общества строится на основе уже проверенных норм и правил, обеспечивая устойчивое развитие и защиту устоев.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— поддержка традиционных праздников и введение законов, ограничивающих радикальные реформы в социальных сферах.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роль в социалистической модели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вмешательство в экономику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контролирует ключевые предприятия, чтобы поддержать равенство и снизить социальные различия в обществе.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социальных программ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Внедряются бесплатные услуги в здравоохранении и образовании, чтобы помочь всем слоям населения получить равные возможности.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Прогрессивное налогообложение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обеспеченные граждане платят большую часть налогов, что позволяет финансировать государственные социальные гарантии и борьбу с бедностью.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Либерализм: свобода и права с XVII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либерализма связано с философами Англии и Франции, такими как Джон Локк. Они пропагандировали свободу личности и защиту прав граждан задолго до массовых движений.
</a:t>
            </a:r>
            <a:endParaRPr lang="en-US" sz="1151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перемены: консерватизм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Эдмунд Бёрк стал одним из первых консерваторов, выступая за сохранение традиций и постепенное развитие, чтобы избежать хаоса революций и поддерживать порядок.
</a:t>
            </a:r>
            <a:endParaRPr lang="en-US" sz="1035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Социализм и борьба за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Маркс и другие идеологи сформулировали идеи социализма как ответ на кризисы индустриального общества, требующий равенства и коллективной собственности.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зарождения трёх идеологий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 сегодня: права и технологии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 меньшинств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либералы активно защищают права различных меньшинств, выступая за толерантность и равные возможности во всех сферах общества.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экология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партии поддерживают реформы образования для развития критического мышления и активно борются за сохранение природы и устойчивое развитие.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 и открытый интернет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за цифровые права стремятся обеспечить свободный доступ к информации и защиту личных данных в интернете всех пользователей.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традиционных образовательных программ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консерваторы активно выступают за сохранение традиционной школьной программы, подчеркивая важность изучения истории и классической литературы. Они считают, что такие знания укрепляют национальную идентичность и способствуют исторической преемственности.
</a:t>
            </a:r>
            <a:endParaRPr lang="en-US" sz="934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памятников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приоритетных задач является защита исторического наследия. Консерваторы поддерживают реставрацию памятников и музеев, считая их символами культуры и истории, которые помогают сохранять связь поколений и уважение к прошлому.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реформ в интересах стабильности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движения выступают против резких изменений в законодательстве и социальных нормах, считая, что стабильность и постепенность развития важнее быстрых реформ. Такой подход способствует сохранению общественного порядка и предотвращению конфликтов.
</a:t>
            </a:r>
            <a:endParaRPr lang="en-US" sz="98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консерватизм: актуальные ценности и инициативы
</a:t>
            </a:r>
            <a:endParaRPr lang="en-US" sz="2267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Социализм сегодня: социальные инициативы и борьба с неравенством
</a:t>
            </a:r>
            <a:endParaRPr lang="en-US" sz="2592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бесплатного образования и здравоохранения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социалисты продвигают идеи доступного образования и медицины для всех слоёв населения, вне зависимости от дохода. Это способствует равным возможностям и улучшению качества жизни в обществе.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дискриминацией по доходам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Социалистические движения акцентируют внимание на устранении экономического неравенства, поддерживая программы социальной помощи и противодействуя дискриминации на основе материального положения.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минимальной заработной платы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рамках борьбы с социальной несправедливостью социалисты требуют увеличения минимальной заработной платы, что помогает снизить уровень бедности и обеспечить достойный уровень жизни трудящихся.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2118" y="1576525"/>
            <a:ext cx="2960765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анализ: либерализм, консерватизм и социализм
</a:t>
            </a:r>
            <a:endParaRPr lang="en-US" sz="2288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позиции трех идеологий по важным вопросам общества и государства.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Идеологии различаются по взглядам на свободу, государство и собственность, что влияет на общественное устройство и политику.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материалы по политической философии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столкновения: примеры противостояний идей
</a:t>
            </a:r>
            <a:endParaRPr lang="en-US" sz="2465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1789 году Французская революция стала символом борьбы за либеральные ценности — свободу и права личности. Это событие радикально изменило политический ландшафт Европы.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 год — волна революций в Европе столкнула либералов с социалистами, что повлияло на развитие рабочих движений. После Венского конгресса 1815 произошла консервативная реакция, направленная на удержание старого порядка.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«Яблоко» — либеральная партия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Партия выступает за права человека, прозрачность власти и развитие гражданского общества. Важной темой являются свобода слова и защита личных свобод, что характерно для современных либеральных движений.
</a:t>
            </a:r>
            <a:endParaRPr lang="en-US" sz="1093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Консервативные партии Великобритании и США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Консервативная партия Великобритании и Республиканская партия США поддерживают традиционные ценности, национальный суверенитет и экономическую свободу. Они выступают за сохранение устоявшихся социальных институтов.
</a:t>
            </a:r>
            <a:endParaRPr lang="en-US" sz="981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Лейбористская партия Великобритании и «Справедливая Россия»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партии отстаивают права трудящихся, социальную справедливость и более активное участие государства в обеспечении социальной защиты и равных возможностей для всех.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партии мира: идеологии в действии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966" y="1340425"/>
            <a:ext cx="3684068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идеологий: сбалансированный взгляд
</a:t>
            </a:r>
            <a:endParaRPr lang="en-US" sz="2219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исследований политических систем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плюсы и минусы либерализма, консерватизма и социализма с краткими пояснениями.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идеология имеет свои сильные стороны и ограничения, что важно учитывать для баланса в обществе.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участие и гражданская ответственность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гражданин должен активно участвовать в выборах и общественных дискуссиях, чтобы влиять на решения и развитие общества. Осведомленность о политике помогает принимать обоснованные решения.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проявляется через критический анализ информации и участие в волонтерских инициативах. Молодежные дебаты в школах стимулируют развитие гражданской позиции и навыков коммуникации.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идеологии воздействуют на нашу повседневную жизнь
</a:t>
            </a:r>
            <a:endParaRPr lang="en-US" sz="2526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Идеологии формируют законы, систему образования и медицины, определяют права и социальные гарантии, которые мы получаем в повседневности. Это влияет на доступ к услугам и возможностям для развития.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решения влияют на доступ к бесплатным кружкам, спортивным секциям, стипендиям и медицинскому страхованию для подростков. Семейные ценности и личные убеждения тоже играют большую роль в выборе идеологии.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идей и вызовы XXI века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3537675"/>
            <a:ext cx="4116300" cy="11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Технологический прогресс и миграция ставят задачи найти баланс между свободой, равенством и традициями. Это требует адаптации идеологий к современным условиям.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76100" y="3537675"/>
            <a:ext cx="4116300" cy="11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Социальные сети усиливают распространение разных взглядов, порой вызывая конфликты. Для устойчивого развития обществу необходим диалог и взаимопонимание между идеологиями.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идеологий для современной молодежи и общества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Идеологии продолжают влиять на нашу жизнь, помогая сформировать взгляд на общество. Понимание их преимуществ и недостатков позволяет молодежи быть активными, ответственными гражданами и строить будущее.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2026-05-10T23:27:05Z</dcterms:created>
  <dcterms:modified xsi:type="dcterms:W3CDTF">2026-05-10T23:27:05Z</dcterms:modified>
</cp:coreProperties>
</file>