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покрытосеменных растений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самые разнообразные растения с более чем 300 000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значимость покрытосеменных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возникли примерно 140 миллионов лет назад, сформировав основу современных экосистем и сельского хозяйства. Изучение их эволюции и классификации началось с трудов Линнея и продолжалось российскими учеными, такими как А.Фаминцын.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покрытосеменных
</a:t>
            </a:r>
            <a:endParaRPr lang="en-US" sz="294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покрытосеменных содержит завязь, в которой развивается семя — уникальная особенность этой группы растений, обеспечивающая защиту будущего потомства.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— эксклюзивный процесс, который отличает покрытосеменные от других растений и способствует эффективному развитию плода.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покрытосеменных отличаются жилкованием: оно может быть сетчатым или параллельным, что влияет на функции и адаптацию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покрытосеменных по регионам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покрытосеменных находятся в тропиках, что обусловлено благоприятными климатическими условиями.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тропические регионы являются центрами биологического разнообразия покрытосеменных.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ботанический каталог, 2023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цветка у покрытосеменных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основной орган размножения, обеспечивающий привлечение опылителей и образование семян посредством перекрестного опыления.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форм, размеров и ярких окрасок цветков приспособлено для взаимодействия с насекомыми, птицами и животными, способствуя успешному распространению.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 покрытосеменных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как у фасоли и клена, раскрываются или распространяются ветром, что обеспечивает эффективное расселение семян.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яблоки содержат мякоть, привлекающую животных, которые распространяют семена после поедания.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ветром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оснащённые лёгкими или крылатыми структурами, используют ветер для перемещения на большие расстояния.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водой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лотос, распространяют семена по воде, что позволяет им заселять водные и прибрежные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1799"/>
            <a:ext cx="4876200" cy="21297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однодольных и двудольных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морфологическим признакам и анатомии листьев, корней и стеблей.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имеют чётко разделённые признаки, отражающие адаптацию к разным условиям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основной источник питания во многих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однодольное растение с параллельным жилкованием и мочковатой корневой системой, которое играет важнейшую роль в продовольственной безопасности Азии и мира.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— важнейшая сельскохозяйственная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обладает высокой урожайностью и используется как для питания человека, так и в кормовой промышленности, характеризуется особенностями однодольных листьев и корней.
</a:t>
            </a:r>
            <a:endParaRPr lang="en-US" sz="132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и злаки — разнообразие форм и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украшают сады, а злаки являются основой пастбищ и сельского хозяйства, демонстрируя адаптацию однодольных к различным климатам.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растения: ключевые представители и особенности
</a:t>
            </a:r>
            <a:endParaRPr lang="en-US" sz="23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могучее дерево с мощной корневой системой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характеризуется сетчатым жилкованием листьев и стержневой корневой системой, что позволяет ему достигать больших размеров и длительно служить экосистеме.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— источник масла и красоты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ценится за семена с маслом и яркие цветки, привлекающие опылителей, он демонстрирует разнообразие форм соцветий двудольных.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символ красоты и аромата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широко используется в декоративном садоводстве, отличается сложной структурой соцветий и разнообразием оттенков, что делает её популярной во всём мире.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растения: богатство форм и адаптаций
</a:t>
            </a:r>
            <a:endParaRPr lang="en-US" sz="26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жизни покрытосеменных: разнообразие видов
</a:t>
            </a:r>
            <a:endParaRPr lang="en-US" sz="225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например дуб, представляют собой крупные, долгоживущие растения с развитой древесиной и сложной структурой.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Кустарники, как вереск, имеют многолетние ветви и могут покрывать большие площади, адаптируясь к разным почвам и климату.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такие как пшеница, образуют мягкие стебли и играют важную роль в сельском хозяйстве и пищевой цепи.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 суккуленты, например виноград и кактусы, специализируются на лазании и накоплении воды, обеспечивая выживание в сложных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распространяются по всему миру, вплоть до Антарктиды, адаптируясь к самым разным условиям. Их можно встретить как в воде, так и на засушливых территориях.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прекрасно растёт в водных экосистемах, акация приспособлена к жизни в сухих саваннах, осока занимает болота, а кактусы — пустыни и полупустыни, демонстрируя широкий спектр экологических адаптаций.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покрытосеменных растений
</a:t>
            </a:r>
            <a:endParaRPr lang="en-US" sz="2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покрытосеменные: адаптации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характеризуется гибкими, но прочными стеблями, устойчивыми к сильным ветрам, что помогает переживать суровые условия степей без повреждений.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обладает узкими и опушёнными листьями, которые уменьшают испарение влаги, что важно для выживания в засушливом климате степей.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Астрагал имеет глубокую корневую систему, позволяющую добывать воду из глубоких слоёв почвы, обеспечивая устойчивость к длительной засухе.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семейств покрытосеменных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количественного разнообразия, эти семейства играют ключевые роли в экосистемах и экономике по всему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доминируют по числу видов, а их широкое распространение свидетельствует о высокой адаптивности покрытосеменных.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России,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дикорастущие виды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картофель и рис играют важную роль в обеспечении человечества продовольствием. Их выращивание и селекция ведутся многочисленными аграриями.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растения, такие как одуванчик, ромашка и клевер, являются источниками лекарств и участвуют в поддержании природного баланса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использования покрытосеменных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исследования России,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применения покрытосеменных в различных сферах жизни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широко используются в пище, медицине, декоративном деле и промышленности, подчёркивая их значимость.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экологических цепях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служат основным источником пищи для многих травоядных и насекомых, поддерживая жизнедеятельность многочисленных видов во всех экосистемах.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круговороту веществ, улучшая структуру почвы и удержание влаги, что поддерживает устойчивость природных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покрытосеменных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уклоняющийся, венерин башмачок и кувшинка белая входят в Красную книгу России, что свидетельствует об их угрозе исчезновения.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угроз включают утрату естественной среды, незаконный сбор и распространение инвазивных видов, нарушающих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этих видов требует специализированных программ и контроля, а также привлечения общественного внимания к проблеме сохранения флоры.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значительно сокращает площади естественной среды обитания множества видов покрытосеменных растений.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влияет на здоровье растений и изменяет привычные экологические условия.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изменяет климатические пояса, сдвигая ареалы видов и приводя к снижению биоразнообразия.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и городских территорий нарушает природные экосистемы, снижая численность и разнообразие покрытосеменных.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многообразию покрытосеменных
</a:t>
            </a:r>
            <a:endParaRPr lang="en-US" sz="28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многообразия покрытосеменных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век: 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заповедников и национальных парков для охраны природных сообществ и редких видов покрытосеменных по всей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век: Ботанические сады и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ботанических садов, проведение научных исследований, а также программа размножения и восстановления редких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Образовательные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экологического просвещения среди школьников и студентов для формирования бережного отношения к природе и сохранения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в жизни планеты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играют ключевую роль в поддержании экосистем, снабжая нас продуктами, лекарствами и кислородом, что делает их изучение и защиту приоритетом для человечества.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2026-05-07T15:20:49Z</dcterms:created>
  <dcterms:modified xsi:type="dcterms:W3CDTF">2026-05-07T15:20:49Z</dcterms:modified>
</cp:coreProperties>
</file>