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жизнедеятельность пресмыкающихся: основные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строения, функций и адаптаций пресмыкающихся разных отрядов.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пресмыкающихся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пресмыкающиеся появились около 300 миллионов лет назад, эволюционировав из земноводных. Развитие амниотических яиц и другие адаптации позволили им успешно освоить разнообразные наземные и водные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крупнейший отряд, включающий змей и ящериц, насчитывающий около 9000 видов с разнообразным образом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отличаются четырёхкамерным сердцем и мощным телосложением, занимая важное место в водных экосистемах.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имеют твёрдый панцирь для защиты, а туатара, сохранившаяся на островах, представляет уникальную группу с древними чертами.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пресмыкающихся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пресмыкающихся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панцирь 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покрыты прочным панцирем, состоящим из верхнего и нижнего щитов. Он защищает от хищников и травм, а его строение отражает условия обитания и образ жизни особей.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строение тела змей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лишены конечностей, их тело состоит из множества позвонков и ребер, что обеспечивает высокую гибкость для передвижения и охоты в разнообразных условиях.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 адаптации к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ящериц и крокодилов мощные конечности помогают эффективно передвигаться по суше и плавать, что обеспечивает широкий диапазон экологических ниш.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эпидермиса и дермы, где эпидермис образует чешую, защищающую от влаги и повреждений.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 и её функции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 обновляет кожный покров, что особенно выражено у змей, позволяя им расти и избавляться от паразитов.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содержит кератин — прочный белок, предотвращающий пересыхание и обеспечивающий механическую защиту.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пресмыкающихся кожа участвует в терморегуляции за счёт пигментации и толщины чешуи.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пресмыкающихся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позвоночника, черепа, рёбер и, обычно, конечностей. У змей количество позвонков может достигать четырёх сотен, что обеспечивает гибкость тела.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костной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элементы защищают внутренние органы и дают опору для мышц, что позволяет разным видам успешно передвигаться в их средах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пресмыкающихся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базы данных,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преобладают по численности, что отражает их способность адаптироваться к разным средам.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чешуйчатых свидетельствует о широкой экологической нише и успешной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пресмыкающихся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размеры представителей разных групп, от мелких гекконов до крупных крокодилов.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пресмыкающихся варьируются от нескольких сантиметров до нескольких метров, что связано с их экологическими особенностями.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основной орган дыхания, обладают ячеистой структурой для увеличения поверхности газообмена.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пресмыкающихся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обычно один лёгкий развит сильнее другого, что адаптировано к вытянутой форме тела и повышает эффективность дыхания.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поддерживает обмен кислорода и углекислого газа, что необходимо для поддержания жизнедеятельности и подвижности.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имеют трёхкамерное сердце с двумя предсердиями и одним желудочком, обеспечивающим смешанное кровообращение.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выделяются четырёхкамерным сердцем, что повышает эффективность разделения артериальной и венозной крови.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крови в желудочке характерно для всех пресмыкающихся, позволяя гибко регулировать кровоток в зависимости от потребностей.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 и питательные вещества ко всем органам, обеспечивая их нормальную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пресмыкающихся состоит из ротовой полости, пищевода, желудка, кишечника и клоаки, обеспечивая переработку разнообразной пищи и всасывание полезных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особенности питания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— хищники, они питаются насекомыми, мелкими позвоночными и рыбой, что требует развитой пищеварительной системы и быстрого усвоения питательных веществ.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часто питаются растительной пищей; у них в кишечнике развивается микрофлора, помогающая переваривать растительные волокна и обеспечивать организм необходимыми элементами.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пресмыкающихся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многих ящериц хорошо развито, они различают цвета и движения, что помогает им находить пищу и избегать опасности. Змеи реагируют на движения в окружающей среде при помощи зрения и вибраций.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восприятие запахов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осязание и восприимчивость к запахам обеспечивают язык и особый орган Якобсона. Нижняя челюсть змей улавливает колебания почвы, приспосабливая животных к ощущению окружения.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состоит из семенников у самцов и яичников у самок, в зависимости от вида органы могут быть парными или непарными и отличаются строением.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внутренних половых органов связано с процессом размножения — большинство видов откладывают яйца на суше, что адаптировано к защите эмбрионов.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пресмыкающиеся рождают живых детёнышей, что является эволюционной адаптацией к условиям обитания и обеспечивает им лучший старт в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половой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пресмыкающихся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яйца до взрослой особи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являются экзотермами, поэтому их температура тела напрямую зависит от окружающей среды и температуры воздуха или поверхности.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 пресмыкающихся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согрева они активно используют солнечное излучение, выходя на открытые места, а для охлаждения прячутся в тень, землю или воду, регулируя температуру тела.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пустынные ящерицы проявляют активность преимущественно утром и вечером, избегая жарких часов дня, что помогает эффективно поддерживать необходимую температуру.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внутренних органов к особенностям среды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пресмыкающиеся: борьба за 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видов почки устроены так, чтобы максимально экономить воду, а яйца покрыты плотными оболочками, предотвращающими испарение. Утолщённая чешуя снижает потерю влаги в жарких условиях.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обитатели: приспособления для жизни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пресмыкающиеся имеют увеличенные лёгкие, позволяющие дольше задерживать дыхание, а почки отлично справляются с выведением излишков солей, что обеспечивает выживание в солёной или пресной воде.
</a:t>
            </a:r>
            <a:endParaRPr lang="en-US" sz="1029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01714"/>
            <a:ext cx="4389600" cy="19172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 различных экосистемах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средой обитания и представителями пресмыкающихся, отражая адаптации строения и функций к окружающему миру.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тесно связаны с адаптацией к конкретной среде обитания.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 животных»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контролируют численность насекомых и мелких животных, предотвращая их чрезмерное размножение и поддерживая баланс в экосистеме.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пресмыкающихся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распространению семян растений, употребляя плоды, что помогает в восстановлении растительности и сохранении среды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пищей для различных птиц, млекопитающих и рыб, пресмыкающиеся занимают ключевое место в пищевых цепях, обеспечивая энергию для других видов.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пресмыкающихся влияет на почвообразование, улучшая структуру почвы за счёт переработки органических веществ и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среды обитания из-за урбанизации и сельского хозяйства приводит к снижению численности многих видов пресмыкающихся во всем мире.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охраны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загрязнение окружающей среды создают дополнительные стрессовые условия, ухудшая воспроизводство и выживание популяций.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законы и программы охраны направлены на защиту редких видов, ограничение браконьерства и восстановление местообитаний пресмыкающихся.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внутреннего строения пресмыкающихся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органов и физиологии пресмыкающихся раскрывает механизмы адаптации и помогает разработать эффективные меры для сохранения этих важных звеньев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2026-05-09T01:29:34Z</dcterms:created>
  <dcterms:modified xsi:type="dcterms:W3CDTF">2026-05-09T01:29:34Z</dcterms:modified>
</cp:coreProperties>
</file>