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 деление степеней: правила для 7 класса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упрощают вычисления и раскрывают важные алгебраические правила.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степени полезны в алгебре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помогают быстро записывать длинные произведения, упрощают вычисления и нужны в формулах, геометрии, физике и информатике.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5×5×5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запись степени 5³.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определение степени числа в курсе алгебры 7 класса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показывает, сколько раз число повторяется в умножении, а основание — какое число умножают.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умножения степеней с одинаковым основанием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проверь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обеих степенях одно и то же основание, можно применять правило. При разных основаниях оно не работает, поэтому выражение оставляют произведением и считают по обычным правилам.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Сложи показатели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степеней с одинаковым основанием показатели складываются: a^m×a^n=a^(m+n). Это происходит потому, что одинаковые множители просто объединяются в одну запись.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один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сложения показателей получается одна степень с новым показателем. Например, 3^2×3^4=3^6: к двум множителям числа 3 добавляются ещё четыре, и всего их становится шесть.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степеней с одинаковым основанием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показывает, когда применяется правило и как записать результат одной степенью.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3425" y="2561402"/>
            <a:ext cx="8662800" cy="15988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 умножении показатели складываются
</a:t>
            </a:r>
            <a:endParaRPr lang="en-US" sz="2463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множители объединяются
</a:t>
            </a:r>
            <a:pPr algn="l" indent="0" marL="0">
              <a:lnSpc>
                <a:spcPct val="115000"/>
              </a:lnSpc>
              <a:buNone/>
            </a:pPr>
            <a:r>
              <a:rPr lang="en-US" sz="5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2^3×2^2 есть пять множителей числа 2. Они не меняются, а только собираются в одну цепочку, поэтому итоговая степень становится больше.
</a:t>
            </a:r>
            <a:endParaRPr lang="en-US" sz="863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показывает общее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выражение даёт три множителя, второе — два. Вместе получается пять, значит результат записывается как 2^5. Показатель отражает именно количество повторений основания.
</a:t>
            </a:r>
            <a:endParaRPr lang="en-US" sz="873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видно на разложении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5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раскрыть степени, получим (2×2×2)×(2×2). После объединения все множители можно записать короче: 2^5. Так становится ясно, откуда берётся сложение показателей.
</a:t>
            </a:r>
            <a:endParaRPr lang="en-US" sz="873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помогает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ряда одинаковых кубиков или кружков хорошо показывает, что одинаковые элементы не исчезают и не меняются, а просто складываются в более длинную последовательность.
</a:t>
            </a:r>
            <a:endParaRPr lang="en-US" sz="8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умножения степеней с одинаковым основанием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основание сохраняется, а меняется только показатель степени. Это позволяет быстро находить результат без полного раскрытия произведения.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сумма показателей, тем больше итоговая степень; правило работает одинаково для любых одинаковых оснований.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правилам умножения степеней, 7 класс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163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4831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0275" y="1387800"/>
            <a:ext cx="200925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нельзя объединять степени с разными основаниями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a^m×a^n=a^(m+n) работает только тогда, когда основание одно и то же. Если основания различаются, объединять их в одну степень нельзя.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остаётся произведением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2^3×3^2 не превращается в одну степень, потому что множители имеют разную природу. Сначала его оставляют как произведение, а затем считают по отдельности.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важен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выполняют действия внутри степеней, затем другие вычисления. Это помогает не перепутать основание и показатель и избежать неверного упрощения выражения.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040446"/>
            <a:ext cx="3812100" cy="16441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умножения и деления степеней
</a:t>
            </a:r>
            <a:endParaRPr lang="en-US" sz="2179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когда применяются правила и как меняется показатель степени.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одинаковых оснований показатели складываются или вычитаются, а при разных основаниях отдельная степень не получается.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действий со степенями, курс алгебры 7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деления степеней с одинаковым основанием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делимых степеней одно основание, можно применять правило деления. При разных основаниях оно не подходит, поэтому выражение не сводят к одной степени.
</a:t>
            </a:r>
            <a:endParaRPr lang="en-US" sz="1076" dirty="0"/>
          </a:p>
        </p:txBody>
      </p:sp>
      <p:sp>
        <p:nvSpPr>
          <p:cNvPr id="10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Вычти показатели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степеней с одинаковым основанием показатели вычитаются: a^m: a^n=a^(m-n). Это отражает сокращение одинаковых множителей в записи.
</a:t>
            </a:r>
            <a:endParaRPr lang="en-US" sz="1113" dirty="0"/>
          </a:p>
        </p:txBody>
      </p:sp>
      <p:sp>
        <p:nvSpPr>
          <p:cNvPr id="11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частный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6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показатели равны, получается a^0. Например, 7^5:7^2=7^3. В школьных задачах обычно рассматривают случай, когда первый показатель не меньше второго.
</a:t>
            </a:r>
            <a:endParaRPr lang="en-US" sz="109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степеней с одинаковым основанием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проверяем основание, затем вычитаем показатели и записываем результат одной степенью.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при делении одинаковых степеней ненулевого основания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степени с нулевым показателем в школьном курсе алгебры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показатели равны, одинаковые множители сокращаются полностью, поэтому любая ненулевая степень с нулевым показателем даёт единицу.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46315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Отрицательный показатель показывает, что нужно взять обратное число: степень переносится в знаменатель, а знак показателя меняется на противоположный. Это удобно для краткой записи дробей и вычислений.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67225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2^(-3) означает ½^3, то есть 1/8. Сначала считают обычную степень, затем находят обратное число, не смешивая основание с показателем.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88135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делением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 делении степеней показатель уменьшаемой степени меньше показателя делителя, разность может оказаться отрицательной. Тогда результат записывают через обратную степень, сохраняя правильное значение выражения.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Отрицательная степень и обратное число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растут значения степеней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небольшом увеличении показателя значения возрастают заметно: каждый новый множитель многократно увеличивает результат.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степени ускоряется с каждым шагом, поэтому такие записи особенно полезны для больших чисел и быстрых оценок.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вычисления по правилам степеней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помогают экономить место, когда нужно записать большие числа. Вместо длинной цепочки нулей используют десятичные степени, и запись становится компактной, понятной и удобной для вычислений в тетради или на калькуляторе.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и миллионы в одной записи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степень показывает, как площадь зависит от стороны фигуры. Если сторона квадрата равна 3, то площадь равна 3^2, то есть 9. Так формула связывает длину и результат через одну запись.
</a:t>
            </a:r>
            <a:endParaRPr lang="en-US" sz="97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объёма куба используется третья степень, потому что пространство измеряется в трёх направлениях. Куб со стороной 2 имеет объём 2^3, то есть 8, и это удобно показывать на кубиках или сетке.
</a:t>
            </a:r>
            <a:endParaRPr lang="en-US" sz="959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куба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в жизни и науке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047483"/>
            <a:ext cx="3812100" cy="15192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умножении и делении степеней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распространённые ошибки и помогает быстро проверить, когда правило применено верно, а когда нужно оставить выражение без объединения.
</a:t>
            </a:r>
            <a:endParaRPr lang="en-US" sz="1137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связаны с путаницей между основаниями и показателями. Если основание одинаковое, показатели складывают или вычитают; если разное, степенью выражение не объединяют.
</a:t>
            </a:r>
            <a:endParaRPr lang="en-US" sz="1114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умножения и деления степеней с одинаковым основанием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Сначала степени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выражении есть умножение или деление степеней с одинаковым основанием, эти действия выполняют в первую очередь, чтобы правильно сократить или объединить множители.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Помогают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Скобки показывают, что именно является основанием и какие действия нужно выполнить раньше. Они защищают от ошибок, когда рядом стоят разные операции и несколько степеней.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остальные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работы со степенями считают обычные арифметические действия: сложение, вычитание, умножение и деление чисел, не входящих в показатели степени.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в выражениях со степенями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 через разложение на множители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Разложите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степень как повторяющееся умножение. Тогда сразу видно, сколько одинаковых множителей входит в выражение и почему при умножении они просто объединяются в одну цепочку.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сокращение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выпишите одинаковые множители и зачеркните те, которые сокращаются. После этого остаются только лишние множители, поэтому показатель уменьшается на число сокращённых.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Сверьте итог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разложения получается ровно столько множителей, сколько даёт правило, значит преобразование выполнено верно. Такой приём помогает не путать сложение и вычитание показателей.
</a:t>
            </a:r>
            <a:endParaRPr lang="en-US" sz="11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изменения показателей в примерах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видны только итоговые показатели, поэтому легко сравнить, как меняется запись в зависимости от действия.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показатели складываются, при делении вычитаются. Итог определяется числом одинаковых множителей, оставшихся после преобразования.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правилам степеней с одинаковым основанием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упрощают вычисления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 научились узнавать, когда показатели складываются, а когда вычитаются, и поняли ограничения правил. Это делает запись короче, вычисления быстрее, а решение задач — аккуратнее и понятнее.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2026-05-29T21:45:31Z</dcterms:created>
  <dcterms:modified xsi:type="dcterms:W3CDTF">2026-05-29T21:45:31Z</dcterms:modified>
</cp:coreProperties>
</file>