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и народы мира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Удивительное путешествие по странам, языкам, традициям и общим ценностям людей.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 такой разный
</a:t>
            </a:r>
            <a:endParaRPr lang="en-US" sz="2386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природа и образ жизни делают страны непохожими друг на друга. Где-то жарко, где-то снежно, а где-то рядом море. Поэтому у людей появляются разные дома, блюда, одежда и привычки.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страну особенной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07086" y="1379432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есть свои границы и главный город — столица. Именно там обычно находятся правительство, важные учреждения и главные государственные здания.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17872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узнают по языку, памятным событиям и истории её народа. Эти особенности помогают понять, как люди жили раньше и что для них важно сегодня.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850435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 показывают, что страна имеет свои правила и традиции. Законы помогают людям жить вместе спокойно, честно и безопасно.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522144" y="1379428"/>
            <a:ext cx="143744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страны богаты рисом, другие — пшеницей, а где-то лучше всего удаётся рыбалка и сбор фруктов. Природа подсказывает, чем люди могут заниматься.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7194065" y="1379428"/>
            <a:ext cx="1437588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привычки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климата и местности в разных странах складываются особые привычки. Где-то люди живут у моря, а где-то — в горах, и это влияет на труд и быт.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Флаг, герб и гимн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8320" y="983780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легко заметить издалека: его поднимают на праздниках, соревнованиях и важных церемониях. Он помогает людям быстро узнать свою страну среди других.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46642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можно увидеть на документах, монетах и зданиях, где принимают важные решения. Он часто содержит особые знаки, связанные с историей страны.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134974" y="983786"/>
            <a:ext cx="2453814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на торжественных событиях и напоминает о любви к родине. Когда его слушают, люди встают и ведут себя очень внимательно.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 и большие города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— это главный город страны. Здесь работают правительство, министры и другие важные учреждения, которые помогают управлять жизнью государства.
</a:t>
            </a:r>
            <a:endParaRPr lang="en-US" sz="1417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площади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столицах часто находятся музеи, памятники, площади и парки. Там можно узнать историю страны и увидеть места, которые любят жители и гости.
</a:t>
            </a:r>
            <a:endParaRPr lang="en-US" sz="1424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людей и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города состоят из множества улиц, домов, школ и магазинов. По ним ездят автобусы, трамваи и метро, поэтому жизнь там почти никогда не замирает.
</a:t>
            </a:r>
            <a:endParaRPr lang="en-US" sz="1417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Удобства для жителей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людям нужны школы, больницы, библиотеки и разные службы. Чем больше город, тем важнее в нём порядок и удобное движение.
</a:t>
            </a:r>
            <a:endParaRPr lang="en-US" sz="14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4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7000+
</a:t>
            </a:r>
            <a:pPr algn="ctr" indent="0" marL="0">
              <a:lnSpc>
                <a:spcPct val="100000"/>
              </a:lnSpc>
              <a:buNone/>
            </a:pPr>
            <a:r>
              <a:rPr lang="en-US" sz="24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существует на Земле, и каждый помогает людям рассказывать истории, петь песни и понимать друг друга.
</a:t>
            </a:r>
            <a:pPr algn="ctr" indent="0" marL="0">
              <a:lnSpc>
                <a:spcPct val="100000"/>
              </a:lnSpc>
              <a:buNone/>
            </a:pPr>
            <a:r>
              <a:rPr lang="en-US" sz="24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 (2024)
</a:t>
            </a:r>
            <a:endParaRPr lang="en-US" sz="3549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языков делает наш мир особенно богатым: у каждого народа есть свои слова, сказки и приветствия.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096" y="1227225"/>
            <a:ext cx="1886309" cy="328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их традиции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5652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люди здороваются по-разному: кланяются, жмут руку, машут ладонью или просто улыбаются. Это показывает уважение и доброжелательность.
</a:t>
            </a:r>
            <a:endParaRPr lang="en-US" sz="1561" dirty="0"/>
          </a:p>
        </p:txBody>
      </p:sp>
      <p:sp>
        <p:nvSpPr>
          <p:cNvPr id="11" name="Text 3"/>
          <p:cNvSpPr txBox="1"/>
          <p:nvPr/>
        </p:nvSpPr>
        <p:spPr>
          <a:xfrm>
            <a:off x="3818661" y="1308549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есть любимые праздники и семейные встречи. На них звучит музыка, готовятся угощения, надеваются красивые наряды и дарятся подарки.
</a:t>
            </a:r>
            <a:endParaRPr lang="en-US" sz="1561" dirty="0"/>
          </a:p>
        </p:txBody>
      </p:sp>
      <p:sp>
        <p:nvSpPr>
          <p:cNvPr id="12" name="Text 4"/>
          <p:cNvSpPr txBox="1"/>
          <p:nvPr/>
        </p:nvSpPr>
        <p:spPr>
          <a:xfrm>
            <a:off x="625652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узоры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одежда часто украшена вышивкой, полосками и орнаментами. По ним можно узнать, из какого края пришли люди и какие традиции они берегут.
</a:t>
            </a:r>
            <a:endParaRPr lang="en-US" sz="1688" dirty="0"/>
          </a:p>
        </p:txBody>
      </p:sp>
      <p:sp>
        <p:nvSpPr>
          <p:cNvPr id="13" name="Text 5"/>
          <p:cNvSpPr txBox="1"/>
          <p:nvPr/>
        </p:nvSpPr>
        <p:spPr>
          <a:xfrm>
            <a:off x="3818661" y="2997865"/>
            <a:ext cx="2516700" cy="14328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передаются от старших к младшим: от бабушек и дедушек, родителей и детей. Так песни, танцы и семейные правила остаются живыми.
</a:t>
            </a:r>
            <a:endParaRPr lang="en-US" sz="17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в разных странах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выбор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сначала выбирают место для жизни там, где есть вода, защита от ветра и удобные материалы. От погоды зависит, каким будет будущий дом.
</a:t>
            </a:r>
            <a:endParaRPr lang="en-US" sz="1486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краях дома делают с толстыми стенами, чтобы внутри было прохладнее. Часто строят дворики в тени, где приятно отдыхать днём.
</a:t>
            </a:r>
            <a:endParaRPr lang="en-US" sz="1522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68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зимой морозно, нужны тёплые крыши и прочные стены. Дом должен сохранять тепло и защищать людей от снега и ветра.
</a:t>
            </a:r>
            <a:endParaRPr lang="en-US" sz="1566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Кочевые жилища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кочевых народов есть юрты и палатки, которые можно быстро разобрать и перевезти. Это удобно для жизни там, где люди часто перемещаются.
</a:t>
            </a:r>
            <a:endParaRPr lang="en-US" sz="15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климат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одежда для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странах люди выбирают лёгкие ткани, свободный крой и светлые цвета. Такая одежда помогает телу не перегреваться и удобна для долгих прогулок под солнцем.
</a:t>
            </a:r>
            <a:endParaRPr lang="en-US" sz="1431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защита от холода
</a:t>
            </a:r>
            <a:pPr algn="l" indent="0" marL="0">
              <a:lnSpc>
                <a:spcPct val="100000"/>
              </a:lnSpc>
              <a:buNone/>
            </a:pPr>
            <a:r>
              <a:rPr lang="en-US" sz="14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районах особенно нужны куртки, шапки, варежки и сапоги. Одежда должна удерживать тепло, не пропускать ветер и защищать от снега и дождя.
</a:t>
            </a:r>
            <a:endParaRPr lang="en-US" sz="152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народного костюма
</a:t>
            </a:r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одежда часто выглядит очень нарядно. Её украшают вышивкой, полосами и орнаментами, а ещё используют любимые цвета, которые передаются из поколения в поколение.
</a:t>
            </a:r>
            <a:endParaRPr lang="en-US" sz="137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58413"/>
            <a:ext cx="891000" cy="79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народов мира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и лапша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рис и лапша считаются обычной и любимой едой. Их готовят по-разному: варят, жарят, добавляют овощи, мясо или соус.
</a:t>
            </a:r>
            <a:endParaRPr lang="en-US" sz="15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супы
</a:t>
            </a:r>
            <a:pPr algn="ctr" indent="0" marL="0">
              <a:lnSpc>
                <a:spcPct val="100000"/>
              </a:lnSpc>
              <a:buNone/>
            </a:pPr>
            <a:r>
              <a:rPr lang="en-US" sz="16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странах на столе чаще бывают хлеб, густые супы и сыр. Такая еда сытная, хорошо согревает и подходит для семейного обеда.
</a:t>
            </a:r>
            <a:endParaRPr lang="en-US" sz="165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морепродукты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люди часто готовят рыбу, креветки и другие морепродукты. Это удобно, потому что свежие продукты можно получить прямо рядом с домом.
</a:t>
            </a:r>
            <a:endParaRPr lang="en-US" sz="151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и аромат
</a:t>
            </a:r>
            <a:pPr algn="ctr" indent="0" marL="0">
              <a:lnSpc>
                <a:spcPct val="100000"/>
              </a:lnSpc>
              <a:buNone/>
            </a:pPr>
            <a:r>
              <a:rPr lang="en-US" sz="15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Специи и травы делают блюда непохожими друг на друга. Даже из похожих продуктов в разных странах получается совсем разный вкус и запах.
</a:t>
            </a:r>
            <a:endParaRPr lang="en-US" sz="1543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обычаи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5174" y="983780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повод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собирают родных и друзей за одним столом. В такие дни люди радуются, обмениваются добрыми словами и вспоминают важные события, которые объединяют всю семью.
</a:t>
            </a:r>
            <a:endParaRPr lang="en-US" sz="1501" dirty="0"/>
          </a:p>
        </p:txBody>
      </p:sp>
      <p:sp>
        <p:nvSpPr>
          <p:cNvPr id="12" name="Text 3"/>
          <p:cNvSpPr txBox="1"/>
          <p:nvPr/>
        </p:nvSpPr>
        <p:spPr>
          <a:xfrm>
            <a:off x="2611999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в разных странах могут отмечать в разные даты и по разным календарям. Но радость у всех похожая: огоньки, ожидание подарков и хорошего настроения.
</a:t>
            </a:r>
            <a:endParaRPr lang="en-US" sz="1485" dirty="0"/>
          </a:p>
        </p:txBody>
      </p:sp>
      <p:sp>
        <p:nvSpPr>
          <p:cNvPr id="13" name="Text 4"/>
          <p:cNvSpPr txBox="1"/>
          <p:nvPr/>
        </p:nvSpPr>
        <p:spPr>
          <a:xfrm>
            <a:off x="4698803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угощения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 звучат песни, надевают красивые костюмы, готовят сладости и устраивают игры. У каждого народа есть свои любимые блюда, которые особенно ждут в торжественный день.
</a:t>
            </a:r>
            <a:endParaRPr lang="en-US" sz="1484" dirty="0"/>
          </a:p>
        </p:txBody>
      </p:sp>
      <p:sp>
        <p:nvSpPr>
          <p:cNvPr id="14" name="Text 5"/>
          <p:cNvSpPr txBox="1"/>
          <p:nvPr/>
        </p:nvSpPr>
        <p:spPr>
          <a:xfrm>
            <a:off x="6785607" y="983786"/>
            <a:ext cx="183647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 обычаи часто передаются от бабушек и дедушек к детям. Так сохраняются семейные праздники, памятные ритуалы и тёплые истории, которые хочется повторять снова и снова.
</a:t>
            </a:r>
            <a:endParaRPr lang="en-US" sz="14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жизнь людей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подсказывает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или холодный климат влияет на то, какие дома строят люди, какую одежду носят и чем занимаются каждый день. Природа словно тихо даёт свои подсказки.
</a:t>
            </a:r>
            <a:endParaRPr lang="en-US" sz="1417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есть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рядом моря, реки и океаны, чаще развиваются рыболовство, порты и торговля. Вода помогает перевозить товары и делает жизнь прибрежных городов особенно оживлённой.
</a:t>
            </a:r>
            <a:endParaRPr lang="en-US" sz="1389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людям приходится прокладывать дороги, строить мосты и искать удобные тропы. Такие места требуют терпения и смекалки, зато открывают красивые виды.
</a:t>
            </a:r>
            <a:endParaRPr lang="en-US" sz="1417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выращивают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одни страны больше выращивают рис, другие — пшеницу, а где-то особенно хорошо растут фрукты и овощи. Так природа влияет на работу и питание людей.
</a:t>
            </a:r>
            <a:endParaRPr lang="en-US" sz="14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5000" y="1403133"/>
            <a:ext cx="677400" cy="6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97953" y="1433240"/>
            <a:ext cx="677400" cy="54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000" y="1403133"/>
            <a:ext cx="677400" cy="602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9050" y="1433240"/>
            <a:ext cx="677400" cy="5419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чем занимается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520103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13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люди выращивают зерно, овощи и фрукты. Работа в поле помогает стране получать продукты питания и сохранять давние сельские традиции.
</a:t>
            </a:r>
            <a:endParaRPr lang="en-US" sz="1385" dirty="0"/>
          </a:p>
        </p:txBody>
      </p:sp>
      <p:sp>
        <p:nvSpPr>
          <p:cNvPr id="15" name="Text 2"/>
          <p:cNvSpPr txBox="1"/>
          <p:nvPr/>
        </p:nvSpPr>
        <p:spPr>
          <a:xfrm>
            <a:off x="2209512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и заводы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фабриках из сырья делают одежду, посуду, технику и много других нужных вещей. Такие профессии помогают людям пользоваться удобными товарами каждый день.
</a:t>
            </a:r>
            <a:endParaRPr lang="en-US" sz="1273" dirty="0"/>
          </a:p>
        </p:txBody>
      </p:sp>
      <p:sp>
        <p:nvSpPr>
          <p:cNvPr id="16" name="Text 3"/>
          <p:cNvSpPr txBox="1"/>
          <p:nvPr/>
        </p:nvSpPr>
        <p:spPr>
          <a:xfrm>
            <a:off x="389375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детские сады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Учителя, воспитатели и библиотекари помогают детям учиться, читать и узнавать новое. Без этих профессий было бы трудно вырасти умными и любознательными.
</a:t>
            </a:r>
            <a:endParaRPr lang="en-US" sz="1273" dirty="0"/>
          </a:p>
        </p:txBody>
      </p:sp>
      <p:sp>
        <p:nvSpPr>
          <p:cNvPr id="17" name="Text 4"/>
          <p:cNvSpPr txBox="1"/>
          <p:nvPr/>
        </p:nvSpPr>
        <p:spPr>
          <a:xfrm>
            <a:off x="557550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 море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прибрежных районах важны моряки, рыбаки и работники портов. Они ловят рыбу, перевозят грузы и связывают страну с другими берегами.
</a:t>
            </a:r>
            <a:endParaRPr lang="en-US" sz="1420" dirty="0"/>
          </a:p>
        </p:txBody>
      </p:sp>
      <p:sp>
        <p:nvSpPr>
          <p:cNvPr id="18" name="Text 5"/>
          <p:cNvSpPr txBox="1"/>
          <p:nvPr/>
        </p:nvSpPr>
        <p:spPr>
          <a:xfrm>
            <a:off x="7248114" y="2202950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музеи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местах, куда приезжают гости, нужны экскурсоводы, повара, водители и мастера сувениров. Они помогают путешественникам узнать страну и запомнить её красоту.
</a:t>
            </a:r>
            <a:endParaRPr lang="en-US" sz="1325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3312250"/>
            <a:ext cx="8294700" cy="1401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разных странах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164" y="983780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43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везде любят играть, смеяться и находить новых друзей. Даже если язык и одежда отличаются, радость от подвижных игр и хорошей компании остаётся одинаковой.
</a:t>
            </a:r>
            <a:endParaRPr lang="en-US" sz="1610" dirty="0"/>
          </a:p>
        </p:txBody>
      </p:sp>
      <p:sp>
        <p:nvSpPr>
          <p:cNvPr id="11" name="Text 3"/>
          <p:cNvSpPr txBox="1"/>
          <p:nvPr/>
        </p:nvSpPr>
        <p:spPr>
          <a:xfrm>
            <a:off x="2612062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467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идёт в школу пешком, кто-то едет на автобусе, а кто-то добирается на велосипеде или лодке. Маршруты бывают разные, но цель у всех одна — учиться.
</a:t>
            </a:r>
            <a:endParaRPr lang="en-US" sz="1651" dirty="0"/>
          </a:p>
        </p:txBody>
      </p:sp>
      <p:sp>
        <p:nvSpPr>
          <p:cNvPr id="12" name="Text 4"/>
          <p:cNvSpPr txBox="1"/>
          <p:nvPr/>
        </p:nvSpPr>
        <p:spPr>
          <a:xfrm>
            <a:off x="4698968" y="983786"/>
            <a:ext cx="1836539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школьников в разных странах есть уроки, перемены и домашние задания. Расписание может отличаться, однако каждый день обязательно приносит новые знания и маленькие открытия.
</a:t>
            </a:r>
            <a:endParaRPr lang="en-US" sz="1501" dirty="0"/>
          </a:p>
        </p:txBody>
      </p:sp>
      <p:sp>
        <p:nvSpPr>
          <p:cNvPr id="13" name="Text 5"/>
          <p:cNvSpPr txBox="1"/>
          <p:nvPr/>
        </p:nvSpPr>
        <p:spPr>
          <a:xfrm>
            <a:off x="6785799" y="983786"/>
            <a:ext cx="1836495" cy="18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рядом с домом
</a:t>
            </a:r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форма, учебники и правила поведения в классе могут быть своими. Но всем детям важно одно: внимательно слушать учителя, стараться и помогать друг другу.
</a:t>
            </a:r>
            <a:endParaRPr lang="en-US" sz="14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узнают о других странах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знакомства с миром через наблюдение, чтение, поиск и уважительное сравнение.
</a:t>
            </a:r>
            <a:endParaRPr lang="en-US" sz="1594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6500" y="179850"/>
            <a:ext cx="8294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 народов общего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5244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людей в разных странах есть дом, близкие, друзья и любимые занятия. Семья помогает чувствовать заботу, а дружба делает каждый день теплее и веселее.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2613539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люди хотят вкусно есть, хорошо отдыхать и чувствовать себя спокойно. После труда приятно собраться вместе, поговорить и немного помечтать о хорошем.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695965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любят сказки, песни и весёлые праздники. Пусть обычаи различаются, радость от интересной истории или красивого торжества понятна каждому.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784260" y="1061800"/>
            <a:ext cx="1837769" cy="30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Мечты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везде мечтают о здоровье, безопасности и добром будущем. Они стараются помогать близким, потому что забота делает жизнь дружнее и надежнее.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2812" y="1227225"/>
            <a:ext cx="1888875" cy="350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чужой культуре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25651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обычай кажется необычным, лучше не смеяться, а вежливо спросить и послушать ответ. Любопытство помогает узнать много интересного и не обидеть собеседника.
</a:t>
            </a:r>
            <a:endParaRPr lang="en-US" sz="1417" dirty="0"/>
          </a:p>
        </p:txBody>
      </p:sp>
      <p:sp>
        <p:nvSpPr>
          <p:cNvPr id="12" name="Text 3"/>
          <p:cNvSpPr txBox="1"/>
          <p:nvPr/>
        </p:nvSpPr>
        <p:spPr>
          <a:xfrm>
            <a:off x="3818652" y="17703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«здравствуйте», «спасибо» и «пожалуйста» помогают начать разговор спокойно и дружелюбно. Они работают почти как маленький ключик к хорошему общению.
</a:t>
            </a:r>
            <a:endParaRPr lang="en-US" sz="1417" dirty="0"/>
          </a:p>
        </p:txBody>
      </p:sp>
      <p:sp>
        <p:nvSpPr>
          <p:cNvPr id="13" name="Text 4"/>
          <p:cNvSpPr txBox="1"/>
          <p:nvPr/>
        </p:nvSpPr>
        <p:spPr>
          <a:xfrm>
            <a:off x="625651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гостях у другой культуры важно вести себя уважительно: не трогать без спроса, не шуметь и соблюдать правила. Так показывают хорошее воспитание и внимание.
</a:t>
            </a:r>
            <a:endParaRPr lang="en-US" sz="1417" dirty="0"/>
          </a:p>
        </p:txBody>
      </p:sp>
      <p:sp>
        <p:nvSpPr>
          <p:cNvPr id="14" name="Text 5"/>
          <p:cNvSpPr txBox="1"/>
          <p:nvPr/>
        </p:nvSpPr>
        <p:spPr>
          <a:xfrm>
            <a:off x="3818652" y="3526292"/>
            <a:ext cx="2516700" cy="11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у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разными народами делает человека умнее и добрее. Когда мы узнаём чужие традиции, то лучше понимаем, как богата и интересна наша планета.
</a:t>
            </a:r>
            <a:endParaRPr lang="en-US" sz="14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мир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7376" y="1379432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безопаснее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страны живут в согласии, людям спокойнее учиться, работать и растить детей. Мир помогает защищать дома, школы и мечты, а не тратить силы на ссоры.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621778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между народами позволяет делиться книгами, открытиями, лекарствами и полезными идеями. Так хорошие находки быстрее помогают людям в разных уголках Земли.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716179" y="1379428"/>
            <a:ext cx="180097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мирной стране легче строить школы, больницы, дороги и музеи. Тогда у детей и взрослых появляется больше шансов учиться, трудиться и путешествовать.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0474" y="1379428"/>
            <a:ext cx="1800905" cy="29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уважают друг друга, им проще решать трудные вопросы без конфликта. Это делает мир добрее и помогает всем чувствовать себя увереннее.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открывает мир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и глобус помогают быстро найти страны, моря и столицы. Когда смотришь на них, понимаешь, кто живёт рядом, а кто очень далеко. Мир кажется огромным, но на карте он становится понятнее и дружелюбнее.
</a:t>
            </a:r>
            <a:endParaRPr lang="en-US" sz="1427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видно соседей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страна может удивить путешественника. У неё бывают свои любимые блюда, старинные города, весёлые праздники и красивые легенды, которые хочется узнать подробнее.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страна, большая история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культур — один дом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мира не похожи друг на друга, и это здорово. Но у всех людей есть доброта, семья, дружба и мечты. Чем больше мы узнаём друг о друге, тем дружнее становится наш общий дом — Земля.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2026-05-26T09:16:54Z</dcterms:created>
  <dcterms:modified xsi:type="dcterms:W3CDTF">2026-05-26T09:16:54Z</dcterms:modified>
</cp:coreProperties>
</file>