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сожалений и желаний на английском языке: ключевые темы урока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конструкции wish и if only для выражения эмоций и нереальных желаний.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Историко-культурное и грамматическое значение конструкций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wish и if only имеют богатую историю и отражают тонкости английского мышления. Сравним их с аналогами в русском языке и рассмотрим примеры из литературы и СМИ, чтобы понять важность их правильного употребления.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Past Simple: выражение сожаления о настоящем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+ Past Simple используется для выражения сожаления или желания изменить текущую ситуацию, которая на самом деле невозможна к изменению в настоящий момент.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 wish I knew more English» обозначает сожаление о недостаточном знании языка в настоящем, подчёркивая малую вероятность быстрого изменения.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грамматическая форма помогает подчёркивать внутренние чувства неудовлетворённости и несбыточные желания, актуальные для описания текущего состояния.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Past Perfect: типичные случаи сожалений о прошлом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сожалеем о прошлом?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Past Perfect выражает сожаления о действиях, которые уже произошли или не произошли. Например, «I wish I had studied harder» подчёркивает невозможность изменить прошлое — и связано с чувством упущенной возможности.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связи и эмоциональные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Past Perfect в таких конструкциях устанавливает отчётливую временную границу, отделяя настоящее от необратимых решений прошлого. Это важно для понимания эмоционального веса высказывания.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+ Would: желания на будущее и выражение раздражения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+ would часто используется для выражения желания, чтобы кто-то другой изменил своё поведение в будущем. Например, «I wish he would stop talking» — просьба или раздражение, направленные на другого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данное выражение не используется для собственных действий. Оно подчёркивает ожидания и недовольство по отношению к будущим действиям другого субъекта.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употребления wish, hope и want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выражает маловероятные или невозможные желания, в отличие от hope и want, которые приземлённее по смыслу.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употребляется в контекстах сожаления и нереальности, в то время как hope и want отражают реальные надежды и желания.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британского и американского английского, 2010-2023 гг.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only: усиление эмоционального окраса желания и сожаления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 придаёт высказываниям драматичность, усиливая выражение сожаления и желания, особенно в гипотетических ситуациях.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сочетаясь с Past Simple и Past Perfect, конструкция подчёркивает невозможность изменить прошлое — создаёт сильный эмоциональный акцент.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«If only I hadn’t missed the bus» иллюстрирует глубокое сожаление и эмоциональную тяжесть упущенной возможности.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if only делает высказывания более выразительными и подходящими для литературного или художественного контекста.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ловушки при употреблении wish и if only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применение would с wish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ошибка использования would после wish, когда речь идёт о собственных желаниях («I wish would do it» вместо правильного «I wish I would do it»). Это нарушает грамматические нормы.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 в конструкциях wish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выборе времени, например, «I wish I know» вместо «I wish I knew», искажает смысл и приводит к грамматической неточности, снижая качество речи и письма.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Ошибочная замена wish на hope или want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Неуместное применение hope или want вместо wish мешает передаче нюансов нереальности или сожаления, что важно в экзаменационных и бытовых коммуникациях.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52318"/>
            <a:ext cx="4873500" cy="136171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wish: краткий справочник по временам и значениям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временные формы wish с примерами, переводами и контекстами применения, отражая уровни невозможности и сожаления.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wish выражает разный уровень невозможности и эмоциональной окраски.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справочник по английскому языку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применения wish и реальных желаний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Нереальные желания с wish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 применяется для выражения желаний, которые маловероятны или невозможны выполнить, например, «I wish I could fly» — нереальное желание, выходящее за рамки реальности.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ожидания с hope и want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достижимых и реальных желаний используют hope и want. Например, «I hope to see you» выражает конкретное желание, которое может исполниться. Это разделение важно для правильного выбора лексики.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в формальной и неформальной сферах общения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переписке конструкция wish используется для выражения вежливого сожаления или официальных извинений, например, «We wish to inform you» помогает смягчить тон и подчеркнуть уважительность.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речи wish часто служит средством выражения эмоционального недовольства или личных желаний, что придаёт высказыванию живость и выразительность, например «I wish you would listen» conveys frustration.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wish важен для достижения коммуникативных целей, обеспечивая адекватное восприятие высказывания в зависимости от уровня формальности и культурных ожиданий.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особенности использования wish и if only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«Wish» как выражение вежливости в англоязычных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англоязычном контексте wish широко применяется для демонстрации учтивости и сочувствия, что формирует мягкий эмоциональный фон общения. Такая тонкость часто воспринимается как изысканная манера выражения пожеланий или сожалений.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эмоциональном выражении между русским и английским языками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склонен к более прямолинейному выражению эмоций, тогда как английский предпочитает смягчённые формы, применяя wish для передачи чувств с тактом. Это иногда приводит к недопониманию при буквальном переводе на русский.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использования wish в современной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устойчивый рост популярности wish в неформальной коммуникации молодежи и соцсетях с 1990-х годов.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глобализации английского и усилении эмоциональной окраски в разговорной речи.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корпусов текста и социальных медиа 1990–2023 гг.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и пассивный залог: тонкости употребления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wish с пассивным залогом выражает сожаление о действиях или решениях, совершённых другими: «I wish I had been told earlier» подчёркивает отсутствие контроля над ситуацией.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создаёт эмоциональное дистанцирование говорящего и акцентирует неудовлетворённость внешними обстоятельствами, что важно для адекватного выражения чувств.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wish, if only, hope и want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принятия решения на основе времени и реалистичности желания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гибкость делает wish важным инструментом для точной передачи чувства в разных коммуникативных ситуациях.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анализ использования wish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варианта применения
</a:t>
            </a:r>
            <a:endParaRPr lang="en-US" sz="564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охватывает как позитивные пожелания, так и выражения сожалений, расширяя эмоциональные возможности английской речи.
</a:t>
            </a:r>
            <a:endParaRPr lang="en-US" sz="19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wish с условными предложениями типа If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wish: выражение нереальных желаний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обозначает невозможные или нереализованные желания, например, «I wish I were taller» — выражает сожаление о том, что изменить нельзя. Эта форма часто подчёркивает сожаление и эмоциональную глубину.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If: гипотетические, возможные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типа If описывают вероятные или гипотетические сценарии, например, «If I were taller, I’d play basketball». Они выражают потенциальные последствия условий, доступных для изменения.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940570"/>
            <a:ext cx="8625000" cy="263823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в типовых жизненных ситуациях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употребление конструкций wish с переводами и краткими пояснениями в различных реалиях жизни.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помогает выразить эмоциональное отношение к реальным событиям и вызывает сочувствие.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английской грамматике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владения wish и if only на коммуникативную успешность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грамотно использовать wish и if only свидетельствует о глубоком понимании английской грамматики и повышает уровень языковой компетенции старшеклассников.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важны для успешной сдачи государственных экзаменов, где требуется точное выражение нюансов сожаления и желаний.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wish и if only способствует более выразительной и убедительной аргументации в письменных и устных ответах, улучшая качество коммуникации.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подобное владение помогает устанавливать доверие в межличностных и межкультурных взаимодействиях, расширяя горизонты общения.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wish и if only: ключ к успешной коммуникации и развитию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данных конструкций расширяет эмоциональный диапазон речи, углубляет понимание англоязычной культуры и развивает критическое мышление, что важно для личностного и академического роста старшеклассников.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2026-05-07T17:42:10Z</dcterms:created>
  <dcterms:modified xsi:type="dcterms:W3CDTF">2026-05-07T17:42:10Z</dcterms:modified>
</cp:coreProperties>
</file>