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102175"/>
            <a:ext cx="4016400" cy="334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письма: структура и 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письмо понятно, вежливо и по делу.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письма и зачем они нужны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помогают общаться на расстоянии: с друзьями, учителями, родными и организациями. У любого письма есть адресат, цель и понятный порядок мыслей.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писем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Дружеское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письмо передаёт новости, впечатления и вопросы. В нём легко говорить по-личному, делиться событиями и поддерживать разговор, даже если собеседник далеко.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Благодарственное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таком письме главное — выразить признательность за помощь, внимание или подарок. Короткие, тёплые слова делают его искренним и запоминающимся.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 заранее сообщает, куда, когда и зачем нужно прийти. Чем точнее указаны детали, тем проще адресату принять решение и ответить.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сообщает просьбу, информацию или объяснение в уважительной форме. Здесь важны точность, спокойный тон и ясная цель, чтобы адресат сразу понял смысл.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частей письма помогают быстро собрать текст и не забыть важные элементы оформления.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частей помогает не упустить ни одного важного элемента письма.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школьная схема письма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схема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удобно строить по устойчивой последовательности: от начала к завершению.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Шапка письма: дата и адресат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7125" y="1729615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шапке указывают дату, чтобы письмо можно было связать с конкретным днём. В учебных и официальных текстах это особенно важно для точности и порядка.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112500" y="1729615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письмо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Адресат показывает, кому предназначено письмо: другу, учителю, бабушке или организации. Простое и точное обращение сразу задаёт нужный тон всему тексту.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17125" y="2978140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лишних деталей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заданиях шапка остаётся короткой и аккуратной. Не нужны лишние реквизиты, если они не требуются по условию, достаточно только главных данных.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827600"/>
            <a:ext cx="4663800" cy="14883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речевого этикета в письме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приветствие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подбирают по возрасту, отношению и стилю письма. Оно помогает сразу задать нужный уровень вежливости.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официальнее адресат, тем уважительнее и полнее должно быть обращение.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писать в основной части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2864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и пояснения
</a:t>
            </a:r>
            <a:pPr algn="l" indent="0" marL="0">
              <a:lnSpc>
                <a:spcPct val="100000"/>
              </a:lnSpc>
              <a:buNone/>
            </a:pPr>
            <a:r>
              <a:rPr lang="en-US" sz="46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и третьем абзацах добавьте нужные детали: события, объяснения, примеры или уточнения. Так письмо становится содержательным, но не превращается в длинный рассказ.
</a:t>
            </a:r>
            <a:endParaRPr lang="en-US" sz="1021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главной мысли: зачем вы пишете и о чём хотите сообщить. Первый абзац помогает читателю сразу понять тему письма и не терять время.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411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мысль — один абзац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абзац лучше посвящать одной законченной мысли. Если перескакивать с темы на тему, письмо труднее читать, а смысл становится менее точным.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59657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финалу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основной части можно задать вопрос, сделать просьбу или подвести итог. Это помогает плавно перейти к завершению письма.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912526"/>
            <a:ext cx="4339200" cy="17292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между фразами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делают письмо логичным: читатель легче понимает, что автор сообщает сначала, что добавляет потом и к какому выводу приходит.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переходные слова помогают связать абзацы и удержать последовательность мыслей.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связи в письменной речи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374937"/>
            <a:ext cx="4663800" cy="23936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речевого этикета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просьбы, благодарности и извинения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формулы помогают звучать уважительно и ясно, особенно в письмах учителю, взрослым и организациям.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формулы делают письмо учтивым и помогают избежать резкости.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финал помогает письму звучать спокойно и завершённо, а читателю — сразу понять, что мысль закончена.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частей помогает завершить письмо ясно и вежливо.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письма для школьного текста.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2084817"/>
            <a:ext cx="4339200" cy="13847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 и подпись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прощания зависит от того, кому адресовано письмо и насколько оно официально звучит.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официальнее адресат, тем спокойнее и строже выбирают прощание и подпись.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речевого этикета в письме.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11" y="1204957"/>
            <a:ext cx="3993300" cy="1520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37" y="1204957"/>
            <a:ext cx="3993300" cy="152088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примера разных писем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0575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написала подруге после каникул: рассказала о новой школе, спросила про кружок рисования и пригласила встретиться в субботу. В письме нет строгих формулировок, зато есть тёплый тон, короткие абзацы и живой интерес к ответу.
</a:t>
            </a:r>
            <a:endParaRPr lang="en-US" sz="982" dirty="0"/>
          </a:p>
        </p:txBody>
      </p:sp>
      <p:sp>
        <p:nvSpPr>
          <p:cNvPr id="10" name="Text 3"/>
          <p:cNvSpPr txBox="1"/>
          <p:nvPr/>
        </p:nvSpPr>
        <p:spPr>
          <a:xfrm>
            <a:off x="610577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которое хочется прочитать сразу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74674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получил аккуратное письмо с просьбой объяснить домашнее задание. В нём были вежливое обращение, полные предложения и спокойный тон. Такой текст легко читать, потому что в нём нет лишних эмоций и каждое предложение помогает понять просьбу.
</a:t>
            </a:r>
            <a:endParaRPr lang="en-US" sz="982" dirty="0"/>
          </a:p>
        </p:txBody>
      </p:sp>
      <p:sp>
        <p:nvSpPr>
          <p:cNvPr id="12" name="Text 5"/>
          <p:cNvSpPr txBox="1"/>
          <p:nvPr/>
        </p:nvSpPr>
        <p:spPr>
          <a:xfrm>
            <a:off x="5174675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просьба без лишних слов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724" y="1574575"/>
            <a:ext cx="2638903" cy="3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и пунктуация в письме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после обращения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44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обращения ставьте запятую, даже если оно заканчивается восклицательным знаком. Это помогает отделить приветствие от основной мысли и делает начало письма грамматически точным.
</a:t>
            </a:r>
            <a:endParaRPr lang="en-US" sz="972" dirty="0"/>
          </a:p>
        </p:txBody>
      </p:sp>
      <p:sp>
        <p:nvSpPr>
          <p:cNvPr id="12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старт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6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каждого предложения нужно писать с прописной буквы. Если текст идёт в несколько абзацев, следите, чтобы новая мысль не начиналась строчной буквой после точки.
</a:t>
            </a:r>
            <a:endParaRPr lang="en-US" sz="1025" dirty="0"/>
          </a:p>
        </p:txBody>
      </p:sp>
      <p:sp>
        <p:nvSpPr>
          <p:cNvPr id="13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буква в нужном 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4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людей, названия городов и праздников пишутся с заглавной буквы. В письмах это особенно заметно, потому что такие слова часто встречаются в приветствиях, поздравлениях и рассказах о событиях.
</a:t>
            </a:r>
            <a:endParaRPr lang="en-US" sz="972" dirty="0"/>
          </a:p>
        </p:txBody>
      </p:sp>
      <p:sp>
        <p:nvSpPr>
          <p:cNvPr id="14" name="Text 5"/>
          <p:cNvSpPr txBox="1"/>
          <p:nvPr/>
        </p:nvSpPr>
        <p:spPr>
          <a:xfrm>
            <a:off x="363132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для уважительного тона
</a:t>
            </a:r>
            <a:pPr algn="l" indent="0" marL="0">
              <a:lnSpc>
                <a:spcPct val="115000"/>
              </a:lnSpc>
              <a:buNone/>
            </a:pPr>
            <a:r>
              <a:rPr lang="en-US" sz="44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 учителю и в поздравлении особенно важна аккуратность: ошибки в знаках препинания и заглавных буквах сразу бросаются в глаза и снижают впечатление от текста.
</a:t>
            </a:r>
            <a:endParaRPr lang="en-US" sz="97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оформить письмо на листе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и отступы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Оставьте поля по краям листа, чтобы письмо выглядело опрятно и его было удобно читать. Ровные отступы создают ощущение порядка ещё до чтения текста.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Дата, обращение и подпись не должны сливаться в один блок. Если разделить их визуально, письмо сразу становится понятнее и напоминает настоящий законченный текст.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Почерк для 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Разборчивый почерк важен не меньше содержания: если буквы читаются легко, учитель или адресат не тратит время на расшифровку и может сосредоточиться на смысле.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Абзацы без тесноты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новая мысль должна начинаться с новой строки. Так письмо легче воспринимается, а читатель быстрее замечает, где заканчивается одна часть и начинается другая.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560117"/>
            <a:ext cx="4663800" cy="20232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самопроверки школьного письма.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Мини-чеклист перед отправкой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отправкой помогает заметить неточности, которые мешают письму выглядеть завершённым и вежливым.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каждый пункт отмечен, письмо готово к отправке без лишних доработок.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 письмах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756702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главной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длинное письмо без ясной цели утомляет читателя. Лучше сразу понять, зачем вы пишете, и убрать всё, что не помогает этой задаче.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25000" y="1756702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Невежливые формулировки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Грубые слова и резкий тон портят даже хороший текст. В письме особенно важны уважение и спокойствие, потому что адресат видит ваши слова без интонации голоса.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432875" y="1756702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стилей
</a:t>
            </a:r>
            <a:pPr algn="l" indent="0" marL="0">
              <a:lnSpc>
                <a:spcPct val="100000"/>
              </a:lnSpc>
              <a:buNone/>
            </a:pPr>
            <a:r>
              <a:rPr lang="en-US" sz="19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одном письме смешаны разговорный и официальный стиль, оно звучит неуверенно. Для друга и для учителя нужны разные слова, разная интонация и разная степень формальности.
</a:t>
            </a:r>
            <a:endParaRPr lang="en-US" sz="875" dirty="0"/>
          </a:p>
        </p:txBody>
      </p:sp>
      <p:sp>
        <p:nvSpPr>
          <p:cNvPr id="14" name="Text 5"/>
          <p:cNvSpPr txBox="1"/>
          <p:nvPr/>
        </p:nvSpPr>
        <p:spPr>
          <a:xfrm>
            <a:off x="617125" y="3005227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абзацев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текст идёт сплошной полосой без абзацев, его трудно читать и проверять. Деление на части показывает, где начинается новая мысль и где заканчивается предыдущая.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525000" y="3005227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завершение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Пропущенные дата, подпись или итоговая фраза делают письмо незавершённым. Ещё одна проблема — повторы: они занимают место, но не добавляют смысла.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написать письмо по шагам
</a:t>
            </a:r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последовательных шагов помогают написать письмо за 15–20 минут без пропусков и лишних исправлений.
</a:t>
            </a:r>
            <a:endParaRPr lang="en-US" sz="18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дружеского письма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34342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по делу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середине письма появляются два коротких абзаца: один — о событиях в школе, другой — о встрече после уроков. Такой порядок помогает не сбиться и делает текст живым и понятным.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6033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без лишней формальности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письме стоит короткая шапка: дата и имя друга. Затем идёт простое приветствие, после которого автор сразу рассказывает школьную новость и задаёт вопрос, чтобы разговор продолжился.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9812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автор пишет тёплое прощание и ставит подпись. Письмо завершается дружелюбно, поэтому у читателя остаётся ощущение личного разговора, а не сухого сообщения.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удачно, когда его легко понять и приятно прочитать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письмо всегда ясно говорит, кому и зачем оно написано. Если соблюдать структуру, выбирать подходящий тон и внимательно проверять текст, сообщение получается вежливым, понятным и приятным для чтения.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2026-07-26T09:39:57Z</dcterms:created>
  <dcterms:modified xsi:type="dcterms:W3CDTF">2026-07-26T09:39:57Z</dcterms:modified>
</cp:coreProperties>
</file>