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Правительственная политика в Беларуси в последней трети XIX века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Контроль, русификация и модернизация: как менялась Беларусь в составе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земли в составе Российской империи: исторический контекст
</a:t>
            </a:r>
            <a:endParaRPr lang="en-US" sz="1711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разделов Речи Посполитой белорусские земли вошли в состав империи и управлялись через губернии. После восстания 1863–1864 годов власть усилила надзор, стремясь подчинить край и снизить польское влияние.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контроль и власть чиновников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полномочия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Губернаторы и генерал-губернаторы решали вопросы полиции, судов, школ и печати. Их власть позволяла быстро вмешиваться в жизнь губерний и проводить решения центра без долгих согласований.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самоуправление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органы могли решать только ограниченный круг хозяйственных дел. Важные вопросы часто зависели от чиновников и жандармов, поэтому самостоятельность населения оставалась небольшой.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надзор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белорусских губерниях регулярно проводили проверки, следили за собраниями и общественными объединениями. Любые признаки недовольства власти рассматривали как угрозу порядку и безопасности.
</a:t>
            </a:r>
            <a:endParaRPr lang="en-US" sz="1198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имперской администрации главным было не участие людей в управлении, а спокойствие и послушание. Поэтому контроль в крае становился частью повседневной политики.
</a:t>
            </a:r>
            <a:endParaRPr lang="en-US" sz="13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восстания 1863–1864 годов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участникам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восстания власти применяли казни, аресты и ссылки. Так они стремились показать, что выступление против империи будет строго наказано.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Конфискации имений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Имущество многих участников восстания было отобрано. Конфискованные земли переходили государству или новым владельцам, которых считали более надежными.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за шляхтой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шляхта оказалась под особым наблюдением, потому что именно ее часто связывали с оппозицией. Это уменьшало ее прежнее влияние в западных губерниях.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духовенством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Католическое духовенство также попало под усиленный надзор. Власти опасались, что через церковь может сохраняться польское культурное и политическое влияние.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политика и положение крестьян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без земли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1861 года дала крестьянам личную свободу, но не решила земельный вопрос. Во многих местах наделы оставались небольшими, поэтому хозяйство по-прежнему было трудным.
</a:t>
            </a:r>
            <a:endParaRPr lang="en-US" sz="1269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Выкупные платежи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землю крестьяне должны были платить выкупные платежи, и это продолжалось долгие годы. Такая обязанность делала реформу неполной и тяжелой для семей.
</a:t>
            </a:r>
            <a:endParaRPr lang="en-US" sz="1344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крестьян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1863 года правительство пыталось ослабить польских помещиков и поддержать крестьян. Власти рассчитывали, что именно эта часть населения будет более лояльной.
</a:t>
            </a:r>
            <a:endParaRPr lang="en-US" sz="1363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расчет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политика в Беларуси была связана не только с хозяйством, но и с борьбой за влияние. Через землю государство укрепляло власть в крае.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власть старалась опереться на группы, которые могли поддерживать порядок и управляемость региона.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была выгодна имперская политика в крае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имперская политика давала тем, кто усиливал стабильность: крестьянам, чиновникам и части духовенства.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темы; распределение носит качественный, иллюстративный характер.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Русификация школы, делопроизводства и печати
</a:t>
            </a:r>
            <a:endParaRPr lang="en-US" sz="2192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 управлении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стал главным языком официальных бумаг и государственной власти. Это облегчало контроль центра над губерниями и уменьшало роль местных традиций в управлении.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 имперским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программы подчинялись государственным требованиям, а местные языки не получили равных прав. Белорусский язык не стал языком школы и не имел официального статуса.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газеты и публичные тексты проходили строгую проверку. Власти не допускали материалов, которые могли бы вызывать сомнения в политике империи.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мнениями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школу и печать правительство влияло на взгляды населения. Так оно стремилось укрепить лояльность и уменьшить распространение оппозиционных идей.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действовала политика русификации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имперской власти в белорусских губерниях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25" y="2415515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политика и роль православия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считалась важной опорой империи. Государство поддерживало ее структуры, потому что через них было легче укреплять порядок и политическую верность.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православия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после 1863 года оказалась под усиленным контролем. Власти связывали ее с польским влиянием и старались ограничить ее общественную роль.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за католиками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жителей поощряли переходить в православие. Так власть стремилась уменьшить старые связи с польской культурой и укрепить единство края.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население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политика касалась не только веры, но и управления. Через религиозные структуры государство влияло на поведение людей и на устойчивость власти.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управление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54356"/>
            <a:ext cx="4646100" cy="2562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меры власти и их результаты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описанных мер имперской политики.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предпринимало правительство и чего оно хотело добиться в белорусских губерниях.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меры вели к одному результату: подчинению края центру и укреплению имперского единства.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Полиция, суд и порядок в городах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за 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и жандармы следили за теми, кого считали неблагонадежными. Под наблюдение попадали бывшие участники протестов, подозрительные кружки и люди, вызывавшие сомнения у властей.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учреждения действовали по имперским законам, но в белорусских губерниях их работа постоянно проверялась администрацией. Это уменьшало самостоятельность местных органов и усиливало влияние чиновников.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 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тщательно разрешали или запрещали собрания, а общественные объединения держали под строгим присмотром. Любая активность, похожая на политическую, вызывала особое внимание властей.
</a:t>
            </a:r>
            <a:endParaRPr lang="en-US" sz="1198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как 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правительства безопасность означала прежде всего тишину и отсутствие выступлений против империи. Поэтому контроль над городами был направлен не только на правонарушения, но и на предупреждение недовольства.
</a:t>
            </a:r>
            <a:endParaRPr lang="en-US" sz="11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и хозяйства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связали белорусские земли с Ригой, Брестом, Вильно, Москвой и Киевом. Регион стал быстрее включаться в общие торговые и хозяйственные связи империи.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перевозок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заметно сократили время доставки хлеба, льна, леса и промышленных товаров. Это облегчило продажу продукции и сделало обмен между районами более регулярным.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развивались города на железнодорожных узлах. Там появлялись склады, мастерские, торговые дворы и больше рабочих мест, чем в удалённых местностях.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перемены шли неравномерно: быстрее всего росли транспорт и торговые связи, а сельское хозяйство оставалось основой жизни большинства населения.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хозяйство белорусских губерний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пути сообщения усиливали обмен и ускоряли развитие там, где было легче вывозить товары и привозить сырьё.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конспект по теме; сравнительная схема составлена по содержанию презентации.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реформа и местное управление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органы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1870 года создала городские думы и управы. Они должны были заниматься хозяйственными вопросами, благоустройством, торговлей и нуждами городского населения.
</a:t>
            </a:r>
            <a:endParaRPr lang="en-US" sz="1318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Имущественный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 управлении могли главным образом состоятельные горожане. Поэтому решающее влияние получили купцы, предприниматели и владельцы недвижимости, а бедные жители были почти не представлены.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города получили новые органы самоуправления, государство внимательно контролировало их решения. Важные вопросы по-прежнему зависели от чиновников и административных проверок.
</a:t>
            </a:r>
            <a:endParaRPr lang="en-US" sz="1206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реформа помогла лучше решать местные хозяйственные задачи, но не сделала города независимыми. Самоуправление оставалось частью общей имперской системы управления.
</a:t>
            </a:r>
            <a:endParaRPr lang="en-US" sz="12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дворянства и польского влияния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позиций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1863 года польское дворянство в белорусских губерниях ослабло. Оно лишилось части земель, а вместе с ними — прежнего политического и общественного влияния.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Конфискации имений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Имущество участников антиправительственных выступлений часто переходило государству или новым владельцам, которых считали надёжными. Так власть меняла состав землевладельцев в западных губерниях.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лояльных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Помещики, не участвовавшие в выступлениях и проявлявшие верность империи, могли рассчитывать на более спокойное положение. Для власти это был способ укрепить контроль над краем.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шляхты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против польской шляхты была частью более широкой линии на ослабление польского влияния. Власти стремились сделать западные губернии управляемыми и менее самостоятельными.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политики до и после 1863 года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конспект по теме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изменились главные сферы управления в белорусских губерниях после восстания.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1863 года власть стала действовать жёстче почти во всех сферах, чтобы сильнее подчинить белорусские губернии центру.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политика различалась по районам Беларуси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власть опиралась на чиновников, полицию и состоятельных жителей, связанных с торговлей и управлением. Здесь легче было контролировать общественную жизнь и сборы людей.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 приход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главную роль играли административный надзор и приходские структуры. Через них власти могли влиять на повседневные привычки, учёт населения и порядок.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уезды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западных районах контроль был обычно строже. Это объяснялось более заметным польским влиянием и памятью о восстании 1863 года, которое власти хотели не допустить снова.
</a:t>
            </a:r>
            <a:endParaRPr lang="en-US" sz="1292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восточных уездах сильнее подчёркивались православие, русская школа и верность империи. Здесь политика чаще строилась не на наказании, а на укреплении нужных власти опор.
</a:t>
            </a:r>
            <a:endParaRPr lang="en-US" sz="12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государственная политика влияла на повседневную жизнь
</a:t>
            </a:r>
            <a:endParaRPr lang="en-US" sz="2102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решения власти постепенно меняли обычный уклад жизни в белорусских губерниях.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рубежом, после которого контроль власти заметно ужесточился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после восстания усилились надзор, цензура и давление на местную жизнь, хотя одновременно продолжались хозяйственные изменения и строительство железных дорог.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конспект по теме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между контролем и переменами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последней трети XIX века белорусские губернии пережили усиление власти империи, русификацию и хозяйственные сдвиги. Эти изменения помогали развитию, но одновременно ограничивали свободу и вызывали недовольство.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2026-06-01T04:12:33Z</dcterms:created>
  <dcterms:modified xsi:type="dcterms:W3CDTF">2026-06-01T04:12:33Z</dcterms:modified>
</cp:coreProperties>
</file>