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мир» в литературе: основные смыслы и ключевые мотивы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страхе, одиночестве и духовном кризисе.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 исторический контекст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«страшного мира» рождается на фоне исторических потрясений, войн и распада привычного уклада. В литературе Серебряного века она особенно ясно выражает тревогу эпохи, разрыв между человеком и миром и ощущение внутренней неустроенности.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«страшного мира» в художественном тексте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шума, хаоса, механичности и безличности показывают, что среда подавляет личность и лишает её устойчивости и свободы.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одиночества, болезни, маски и смерти подчеркивают внутренний разлад человека, его уязвимость и утрату подлинных связей.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ночь и замкнутое пространство создают ощущение неизвестности, тревоги и отсутствия выхода, усиливая напряжение художественного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Противопоставлением выступают дом, память, любовь и гармония, которые сохраняют духовную целостность и дают надежду на преодоление кризиса.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отчуждения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город в литературе часто выглядит равнодушным и безличным. Тусклый свет, пустые улицы и высокие дома усиливают чувство изоляции и холодной дистанции между людьми.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потерянность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не просто служит фоном, а отражает состояние героя. Город становится знаком духовной тесноты, тревоги и невозможности найти опору в окружающем мире.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формируют образ страшного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чаще всего работают вместе и усиливают атмосферу тревоги в тексте.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одиночества и тревоги, а мотив смерти дополняет картину кризиса, не подменяя её единственным смыслом.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литературоведческий анализ мотивов темы «страшного мира»; иллюстративное распределение, 2025.
</a:t>
            </a:r>
            <a:endParaRPr lang="en-US" sz="6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мир в поэзии Серебряного 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Блока этот мотив особенно заметен: мир изображается мрачным, холодным и внутренне болезненным, словно лишённым устойчивой опоры.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часто повторяются образы ночи, снега, пустоты и разорванных связей между людьми, которые передают ощущение утраты гармонии и надежды.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Серебряного века остро реагирует на исторический перелом: в стихах усиливаются тревога, чувство распада и ожидание духовной катастрофы.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признаки страшного мира: образ, функция, смысл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детали создают единый художественный образ тревоги.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мир строится не одним символом, а системой повторяющихся деталей, которые вместе формируют атмосферу тревоги и отчуждения.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устойчивых художественных мотивов в русской литературе XX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возникает ощущение страшного мира
</a:t>
            </a:r>
            <a:endParaRPr lang="en-US" sz="2346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формирования тревожного художественного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50275"/>
            <a:ext cx="357600" cy="286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82045" y="4200160"/>
            <a:ext cx="286650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мир и образ лирического героя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 себя незащищённым перед миром и часто воспринимает реальность как силу, превосходящую его возможности и волю.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переживания окрашены внутренней тяжестью, когда даже привычные вещи теряют ясность, а настроение становится напряжённым и неустойчивым.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Оторванность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ощущает дистанцию между собой и другими людьми, поэтому одиночество в тексте становится не случайным состоянием, а постоянной формой существования.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атмосфере страха он размышляет о совести, ответственности и пределах личной свободы, что придаёт образу философскую глубину.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не сводится к беспомощности: герой пытается понять источник тревоги и тем самым превращает личную боль в осмысленный опыт.
</a:t>
            </a:r>
            <a:endParaRPr lang="en-US" sz="7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тень в литературе обозначают не только мрак, но и скрытую угрозу, когда реальность кажется неполной, неясной и внутренне враждебной человеку.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и дверь усиливают мотив разделения: за внешней формой скрывается другое лицо, а частично открытое пространство обещает выбор, но не даёт полной уверенности.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тревоги: тьма, тень, маска, дверь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спектр страшного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эти чувства часто сосуществуют и сменяют друг друга, создавая не статичную, а подвижную картину внутреннего состояния героя.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тревоги и страха сочетается с надеждой, поэтому страшный мир у авторов не сводится к безысходности.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и эмоциональных состояний в литературном анализе темы «страшного мира»; данные схемы носят аналитический, а не статистический характер.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жизни в мире тревоги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ожидание угрозы разрушает чувство безопасности: герой становится настороженным, замкнутым и всё чаще воспринимает окружающих как источник опасности или равнодушия.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среда подтачивает внутреннюю устойчивость: усиливаются сомнение, утомление, страх ошибки и ощущение собственной слабости, из-за чего человеку труднее принимать решения.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состояние меняет самоощущение героя: он начинает иначе видеть себя, острее чувствует одиночество и ищет способ вернуть смысл и внутреннюю опору.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текст противостоит страшному миру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ценности, которые в литературе помогают человеку сохранить целостность и выйти из состояния страха.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страху строится не на внешней силе, а на духовных основаниях личности: памяти, любви, совести и надежде.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«страшного мира» в русской литературе XX века; обобщение по художественным текстам и литературоведческому анализу.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страха к нравственной устойчивости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литературного анализа темы «страшного мира»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 появления страшного мира в литературе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потрясения делают привычную жизнь хрупкой и показывают, насколько быстро человек может оказаться перед лицом утраты, насилия и исторической незащищенности.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 усиливает чувство отчуждения: герой видит разрыв между людьми и ощущает, что мир устроен не по законам справедливости.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резкая смена уклада ломают устойчивые ориентиры, поэтому литература передает не только событие, но и состояние растерянности общества.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и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Безличная сила общества или государства часто изображается как давление, перед которым отдельный человек чувствует себя слабым, одиноким и уязвимым.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сохранить внутреннюю опору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в литературе не устраняют трудности, но позволяют герою не потерять человеческое достоинство и способность сопротивляться давлению среды.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дают отношения и духовные связи: они поддерживают личность сильнее, чем внешние обстоятельства.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примеров, в которых внутренняя опора героя связана с нравственными и духовными ценностями.
</a:t>
            </a:r>
            <a:endParaRPr lang="en-US" sz="5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 литературе не отменяет трагизм, но меняет направление движения героя: из замкнутого страха он переходит к доверию, действию и готовности увидеть смысл за пределами кризиса.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света, окна или утреннего пространства символизирует возможность выхода из внутренней темноты. Через такие детали текст показывает, что преодоление начинается с малого шага к миру.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как противопоставление страшному миру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страшного мира особенно важна для старшеклассников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осмыслить знакомые переживания: одиночество, страх будущего, давление ожиданий и необходимость выбрать собственную позицию среди противоречивых внешних влияний.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показывают, что тревога бывает не только личной, но и исторической: она связана с эпохой, обществом и тем, как меняется жизнь целого поколения.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страшном мире учит видеть ценность нравственных ориентиров, ответственности и внутренней устойчивости — качеств, без которых взросление становится особенно трудным.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страшного мира в литературе, кино и современной культуре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виды искусства передают тревогу, отчуждение и угрозу, используя собственные выразительные средства.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комплекс смыслов по-разному раскрывается в каждом медиуме, но везде сохраняется тема страха и отчуждения.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способов изображения тревожных мотивов в разных видах искусства.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мир: от кризиса к смыслу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страшного мира показывает, как литература соединяет исторический кризис, личную тревогу и поиск нравственной опоры. Она учит распознавать страх, понимать его причины и видеть возможность духовного сопротивления.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2026-05-23T19:30:33Z</dcterms:created>
  <dcterms:modified xsi:type="dcterms:W3CDTF">2026-05-23T19:30:33Z</dcterms:modified>
</cp:coreProperties>
</file>