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любимые писатели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учат дружить, смеяться и мечтать.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детские книги так любят в школе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Первоклассникам особенно нравятся короткие и яркие тексты: их легко слушать, читать и запоминать. Рифмы, повторения, смешные герои и добрый финал делают чтение понятным и интересным, а ещё помогают лучше думать, говорить и представлять историю.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— волшебные сказки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рыбаке и рыбке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и старуха живут у моря, а золотая рыбка исполняет желания. С каждым новым капризом жадность растёт, и добро становится всё более хрупким. Эта история ярко показывает, что нельзя требовать слишком многого и забывать о благодарности.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царе Салтане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царь, верная царевна, чудесный остров и удивительный богатырь. Сюжет полон превращений, морских чудес и красивых повторов. История учит терпению, доброте и тому, что правда обязательно выходит на свет.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мёртвой царевне и о семи богатырях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Злая зависть и коварство пытаются победить красоту и доброту, но им это не удаётся. На пути героини появляются семь богатырей, верные друзья и волшебные испытания. Сказка напоминает, что честное сердце сильнее обмана.
</a:t>
            </a:r>
            <a:endParaRPr lang="en-US" sz="8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Чуковский — рифмы и весёлый порядок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слова и быстрый ритм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пишет так, будто слова прыгают и кружатся. Его стихи легко читать вслух, потому что в них много ритма, повторов и забавных звуков.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Порядок, чистота и добрый финал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историях герои часто шалят, путаются или ленятся. Но в конце всё встаёт на место: грязь уходит, вежливость побеждает, а читателю хочется улыбнуться.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93111" y="1429640"/>
            <a:ext cx="28837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06061" y="1429640"/>
            <a:ext cx="40372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— стихи о детях и игрушках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повседневная жизнь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пишет о том, что происходит каждый день: уроках, играх, дружбе и маленьких трудностях. Поэтому её стихи легко понимать и запоминать.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доброты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стихотворение может напомнить о внимательности, уважении и сочувствии. После чтения хочется быть мягче к другим и к себе.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Барто легко узнать радость, обиду, удивление или примирение. Они говорят о знакомых детских переживаниях просто и точно, без длинных объяснений.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как герои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Мишка, зайка и другие игрушки в её стихах ведут себя почти как живые. Из-за этого история сразу становится близкой и немного смешной.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— стихи, сказки и загадки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детские стихи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начал писать для детей так, чтобы строки звучали ясно и ритмично. Его короткие тексты удобно читать вслух и легко запоминать.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весёлые истории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известные произведения, где есть юмор, игра слов и яркие образы. Они помогают детям внимательно слушать и замечать детали.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для чтения и памяти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и сказках слова звучат особенно выразительно. Поэтому они помогают тренировать память, слух и любовь к красивой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Носов — смешные школьные истории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Носова попадают в такие ситуации, которые легко представить в школьной жизни: спорят, придумывают, ошибаются и потом сами удивляются результату. Поэтому читать его рассказы особенно весело.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смешными эпизодами всегда скрыт важный смысл. Носов показывает, как полезно думать перед поступком, не хвастаться и уметь исправлять свои ошибки без лишних оправданий.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Драгунский — рассказы про Дениску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Дениска смотрит на мир как обычный школьник: ему всё интересно, он мечтает, спорит, шутит и иногда попадает в неловкие, но очень узнаваемые ситуации.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у Драгунского добрый: он не высмеивает, а помогает увидеть смешную сторону события. После чтения хочется улыбнуться и по-доброму посмотреть на себя.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много школьных эпизодов, семейных разговоров и маленьких секретов. Из-за этого они звучат живо и будто подслушаны прямо из детской жизни.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рассказы учат честности, внимательности и умению смеяться над собственными промахами. Именно поэтому Дениска запоминается надолго и становится почти другом читателя.
</a:t>
            </a:r>
            <a:endParaRPr lang="en-US" sz="12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Перро — сказки, которые знают во всём мире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648722" y="3284250"/>
            <a:ext cx="2500959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Шапочка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648740" y="3765775"/>
            <a:ext cx="2743177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идёт через лес к бабушке и встречает опасность. Сказка показывает, как важно быть осторожным и не доверять хитрому волку.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45099" y="328425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Спящая красавица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745117" y="376577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Злая колдовская сила и долгий сон сменяются чудесным пробуждением. В финале добро побеждает, а сказка заканчивается радостно и справедливо.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196876" y="131980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Золушка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196894" y="180132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проходит через обиды и тяжёлую работу, но получает помощь и признание. История напоминает, что доброта и терпение не остаются незамеченными.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788" y="1384361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788" y="3227236"/>
            <a:ext cx="483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397111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69236"/>
            <a:ext cx="526500" cy="46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Ганс Христиан Андерсен — сказки с грустинкой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красота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Андерсена мир часто кажется нежным и немного печальным. Но именно в этой хрупкости особенно заметны добро, верность и надежда.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чудо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часто случается тихое, но важное чудо: кто-то понимает свою ошибку, кто-то проявляет заботу, а кто-то находит смелость идти дальше.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сердце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его сказок не всегда сильны или богаты, зато умеют любить, ждать и верить. Автор показывает, что это важнее внешнего блеска.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красота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Андерсен напоминает, что настоящая красота живёт в поступках, а не только во внешности. Его сказки учат смотреть глубже и замечать душу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Астрид Линдгрен — смелые и свободные герои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Пеппи Длинныйчулок учит не бояться быть собой: она сильная, находчивая и всегда готова к неожиданным приключениям, даже когда взрослые сомневаются.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Карлсон приносит в истории смех и беспорядок, но за его шутками видно живое воображение, а рядом с ним дети учатся смотреть на мир веселее.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«Мы все из Бюллербю» обычная деревенская жизнь становится тёплой и интересной: там особенно заметны дружба, самостоятельность и радость простых дел.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детским книгам быть понятными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герои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представить детей, зверей и сказочных помощников. Такие персонажи сразу вызывают интерес, потому что их поведение понятно и похоже на жизнь.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важный смысл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хорошей книге всегда видно, чему она учит: помочь другу, сказать правду, не лениться и не ссориться. Это делает историю близкой и полезной.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предложения легче слушать и читать самостоятельно. Ребёнок быстрее понимает, что происходит, и не теряет нить сюжета даже в первый раз.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звучные строки помогают запоминать текст. Поэтому стихи и сказки часто хочется читать ещё раз вслух, почти как песенку.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которых хочется помнить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Незнайка и Дениска умеют смешить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постоянно попадают в неловкие ситуации, но именно поэтому кажутся живыми и настоящими. Рядом с ними легко улыбнуться и понять, что ошибка — это ещё не беда, если уметь думать и исправляться.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Айболит и Дюймовочка вызывают сочувствие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Айболит спешит помогать больным, а Дюймовочка оказывается маленькой, но очень стойкой. Эти герои особенно трогают детей, потому что в них видны забота, нежность и умение не сдаваться.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Пеппи и Золушка показывают характер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Пеппи удивляет смелостью и свободой, а Золушка — терпением и добротой. У каждой героини свой путь, но обе запоминаются тем, что не теряют надежду и всё же находят своё счастье.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история строится на знакомых словах и чётких событиях, её легче читать громко, слушать в классе и пересказывать без лишних усилий.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признака — ритм, повтор и ясный сюжет — сразу помогают слушателю понять текст.
</a:t>
            </a:r>
            <a:endParaRPr lang="en-US" sz="1526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презентации и общие особенности детской художественной литературы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рядом с первым школьником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особенно удобны книги с крупным шрифтом и небольшим объёмом текста. Они не пугают страницами и помогают читать спокойно, без спешки.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такой полке рядом могут стоять Пушкин, Барто, Чуковский, Маршак и Носов. Их книги разные по настроению, но все помогают полюбить чтение.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стихов, короткие рассказы и сказки с понятным сюжетом хорошо подходят для первых самостоятельных шагов. В них легко следить за героями и запоминать события.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помогают понять историю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в детской книге сразу подсказывает настроение героев и место действия. Иногда по одному рисунку уже ясно, кто улыбается, кто грустит и кто сейчас попадёт в смешную историю.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иллюстрации становятся подсказкой перед чтением и помогают лучше запомнить текст. Яркие детали делают книгу похожей на маленькое путешествие, в которое хочется отправиться снова.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788" y="1384361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288" y="3227236"/>
            <a:ext cx="414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397111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92636"/>
            <a:ext cx="526500" cy="42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новую книгу для чтения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название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часто подсказывает, будет ли история весёлой, сказочной или похожей на школьный случай. Если оно сразу вызывает интерес, книгу хочется открыть быстрее.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первые страницы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начало понятное и доброжелательное, читать дальше обычно легче. Несколько первых страниц показывают, подходит ли книга по языку, длине и теме.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 обложку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на обложке помогает догадаться о героях и настроении книги. Яркий рисунок и понятный образ часто делают выбор легче даже без подсказки взрослых.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Пробуй разные жанры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стихи, рассказы и загадки открывают разные стороны чтения. Когда ребёнок пробует несколько видов книг, у него быстрее появляется свой любимый выбор.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детям любимые книги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4386" y="3172650"/>
            <a:ext cx="245006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улыбка и интерес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4386" y="3689100"/>
            <a:ext cx="2450060" cy="10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ситуации и яркие герои привлекают внимание. Ребёнок легко входит в историю и начинает следить за тем, что случится дальше.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200036" y="1509991"/>
            <a:ext cx="245006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желание повторить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200036" y="2026441"/>
            <a:ext cx="2450060" cy="10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книга оставляет тёплое чувство, к ней хочется вернуться. Так чтение превращается не только в развлечение, но и в привычку думать о хорошем.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47211" y="2341321"/>
            <a:ext cx="245006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важные уроки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347211" y="2857771"/>
            <a:ext cx="2450060" cy="10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сюжете видно, как герои учатся быть честными, добрыми и смелыми. Ошибки становятся поводом задуматься и сделать вывод.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любимые книги хочется перечитывать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фраза вдруг звучит по-новому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первом чтении ребёнок смеётся над событием, а при повторном замечает ещё и саму игру слов. Из-за этого знакомая история открывается заново и уже кажется чуть глубже, чем раньше.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герои становятся как знакомые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снова встречаешь Айболита, Пеппи или Дениску, кажется, что заходишь в гости к старым друзьям. Их характеры уже понятны, поэтому читать становится спокойно, радостно и очень уютно.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сказка помогает подумать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книги просто веселят, а другие тихо напоминают о честности, терпении и заботе. После такого чтения хочется ещё раз пролистать страницы и заметить, как именно герой пришёл к добру.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любимые писатели — друзья на книжной полке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писатели делают чтение весёлым, тёплым и понятным. Их книги учат дружить, мечтать, смеяться и смело идти вперёд, когда на пути встречаются трудности.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2026-05-24T02:40:53Z</dcterms:created>
  <dcterms:modified xsi:type="dcterms:W3CDTF">2026-05-24T02:40:53Z</dcterms:modified>
</cp:coreProperties>
</file>