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625" y="501700"/>
            <a:ext cx="894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измеряют время
</a:t>
            </a:r>
            <a:endParaRPr lang="en-US" sz="4700" dirty="0"/>
          </a:p>
        </p:txBody>
      </p:sp>
      <p:sp>
        <p:nvSpPr>
          <p:cNvPr id="5" name="Text 1"/>
          <p:cNvSpPr txBox="1"/>
          <p:nvPr/>
        </p:nvSpPr>
        <p:spPr>
          <a:xfrm>
            <a:off x="222004" y="3828475"/>
            <a:ext cx="3849900" cy="107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тени до атомных часов: как люди научились ловить время.
</a:t>
            </a:r>
            <a:endParaRPr lang="en-US" sz="1222" dirty="0"/>
          </a:p>
        </p:txBody>
      </p:sp>
      <p:sp>
        <p:nvSpPr>
          <p:cNvPr id="6" name="Text 2"/>
          <p:cNvSpPr txBox="1"/>
          <p:nvPr/>
        </p:nvSpPr>
        <p:spPr>
          <a:xfrm>
            <a:off x="90004" y="180125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нужен счёт времени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часов и календаря легко опоздать на урок, забыть про встречу или перепутать дела. Счёт времени помогает жить по порядку и замечать, как меняется каждый день.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подсказки природы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в небе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давно заметили: утром Солнце появляется на востоке, а вечером уходит за горизонт. По его положению можно было понять, какая часть дня сейчас идёт.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85858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от палки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воткнуть в землю палку, её тень будет меняться в течение дня. Древние наблюдатели использовали это как простой природный ориентир, почти как первые стрелки.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01709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и звёзды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люди смотрели на Луну, созвездия и яркие звёзды. Они помогали не потеряться и подсказывали, что после вечера обязательно наступит новый день.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1755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ритму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природа стала первой подсказкой о времени. Ещё не было часов, но люди уже учились замечать повторяющиеся изменения вокруг себя.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часы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тени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солнечных часов есть палочка или столбик, который отбрасывает тень. Когда Солнце движется по небу, тень тоже смещается, и по ней узнают время.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Дневной помощник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часы работают только тогда, когда светит Солнце. В пасмурную погоду и ночью они молчат, как очень скромный учитель без звонка.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старое изобретение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часы появились много веков назад и стали важным шагом в истории измерения времени. Они помогали людям замечать течение дня точнее, чем простое наблюдение за небом.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их можно увидеть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солнечные часы часто ставят в парках, садах и на площадях. Они не только показывают время, но и напоминают о том, как люди учились наблюдать природу.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воды к песку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631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Водяные часы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использовали воду: она медленно текла из сосуда, и по её уровню определяли, сколько времени прошло.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792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Песочные часы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появились песочные часы. Песок пересыпался из одной части стеклянной формы в другую, и это удобно показывало короткие промежутки.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953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дела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часы особенно полезны там, где нужно немного подождать: во время игры, чистки зубов, варки яиц или маленького задания.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Механические часы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59200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механизм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механических часов работают пружины и шестерёнки. Они передают движение стрелкам, чтобы те шли по кругу ровно и не сбивались слишком часто.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43935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на циферблате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таких часов есть циферблат и стрелки, которые показывают часы и минуты. Это уже не тень и не песок, а настоящий маленький механизм.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8673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Башенные часы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высоких зданиях ставили большие часы, которые били каждый час. Жители слышали звон и сразу понимали, что время идёт своим строгим шагом.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13407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вперёд в точности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Механические часы стали заметно точнее старых способов. Они помогали людям лучше договариваться о встречах, начале работы и других важных делах.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на стене и на руке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0450" y="1270550"/>
            <a:ext cx="4398900" cy="10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Настенные часы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часы висят дома, в классе или в коридоре. Их удобно видеть издалека, поэтому они помогают всем сразу понять, который сейчас час.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0450" y="2447309"/>
            <a:ext cx="4398900" cy="10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Наручные часы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Наручные часы носят на руке, и они всегда под рукой. Это удобно в дороге, на прогулке и когда нужно быстро посмотреть время.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60450" y="3624067"/>
            <a:ext cx="4398900" cy="10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Будильник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Будильник помогает проснуться вовремя и не проспать важное дело. Он умеет громко напоминать о себе, даже если утро ещё совсем сонное.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понять, сколько минут показывают часы, и не путаться между часами и минутами.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минут проходит за один полный круг минутной стрелки.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чтения времени: минутная стрелка делает полный оборот за 60 минут.
</a:t>
            </a:r>
            <a:endParaRPr lang="en-US" sz="64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время по стрелкам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чтения времени на обычных часах с циферблатом и двумя стрелками.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132" y="2126472"/>
            <a:ext cx="198000" cy="26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95100" y="2157695"/>
            <a:ext cx="251569" cy="2012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1852" y="2146514"/>
            <a:ext cx="251569" cy="223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часы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48348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цифры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цифровых часах время видно сразу: например, 08:15 или 19:40. Не нужно искать стрелки и считать деления — цифры уже всё сделали за нас.
</a:t>
            </a:r>
            <a:endParaRPr lang="en-US" sz="1121" dirty="0"/>
          </a:p>
        </p:txBody>
      </p:sp>
      <p:sp>
        <p:nvSpPr>
          <p:cNvPr id="9" name="Text 3"/>
          <p:cNvSpPr txBox="1"/>
          <p:nvPr/>
        </p:nvSpPr>
        <p:spPr>
          <a:xfrm>
            <a:off x="3395100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в устройствах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часы встречаются в телефонах, компьютерах, микроволновках и на табло. Они помогают быстро узнать время дома, в школе и в дороге.
</a:t>
            </a:r>
            <a:endParaRPr lang="en-US" sz="1121" dirty="0"/>
          </a:p>
        </p:txBody>
      </p:sp>
      <p:sp>
        <p:nvSpPr>
          <p:cNvPr id="10" name="Text 4"/>
          <p:cNvSpPr txBox="1"/>
          <p:nvPr/>
        </p:nvSpPr>
        <p:spPr>
          <a:xfrm>
            <a:off x="6541852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Читаются легко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формат удобен для детей и взрослых. Он особенно полезен, когда нужно быстро понять время и не перепутать часы с минутами.
</a:t>
            </a:r>
            <a:endParaRPr lang="en-US" sz="112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Секунды, минуты и часы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маленькая мера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Секунда помогает замечать очень короткие события: моргание, хлопок ладоней, шаг или вспышку секундомера. Именно из секунд складываются более длинные отрезки времени.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9170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Целые сутки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Двадцать четыре часа образуют сутки. За это время успевают пройти день и ночь, а люди могут учиться, отдыхать, играть и снова ложиться спать.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91700" y="1243525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секунд в минуты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Шестьдесят секунд образуют одну минуту. Эта мера удобна для коротких дел: умывания, чтения абзаца, ожидания автобуса или небольшого задания на уроке.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235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минут в часы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Шестьдесят минут составляют один час. По часам удобно узнавать, сколько длится урок, прогулка, сон или просмотр фильма. Так день становится понятнее.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календарь показывает год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страница календаря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календаре зима, дни становятся короче, а улицы — белее. Люди надевают тёплые шапки, а в окнах чаще загорается свет. Календарь помогает не забыть, когда начинается новый месяц и приближаются праздники.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Весна, лето и осень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появляются почки и первые лужи, летом светит долгое солнце, а осенью деревья примеряют золотые листья. По месяцам можно заметить, как меняется природа. Календарь словно ведёт маленький дневник года.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Двенадцать месяцев пути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году живут двенадцать месяцев, и каждый приносит свои дела и события. Календарь помогает считать недели, планировать каникулы и отмечать важные даты. С ним год не путается, а идёт по порядку.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нужны разные способы измерения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59200" y="2000475"/>
            <a:ext cx="2787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коротких дел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Песочные или цифровые часы удобны, когда нужно быстро засечь время. Они помогают не переборщить с игрой, вовремя закончить задание или следить за коротким ожиданием.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183809" y="2000475"/>
            <a:ext cx="2787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целого дня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нужен там, где важно не только минутка, но и дата. Он помогает помнить про уроки, праздники, поездки и длинные дела, которые растягиваются на недели.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08422" y="2000475"/>
            <a:ext cx="2787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точного расписания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часы нужны в школе, на улице и в дороге. Они подсказывают, когда выходить, когда начинать занятие и когда пора уже торопиться, чтобы не опоздать.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50" y="3156952"/>
            <a:ext cx="9048600" cy="18379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в нашей жизни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сбор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Будильник поднимает нас утром, а часы подсказывают, сколько осталось до выхода. Благодаря времени можно спокойно собраться, позавтракать и не забыть школьный рюкзак.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85821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без опозданий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часам удобно понимать, когда приходит автобус и сколько минут осталось до встречи. Если смотреть на время заранее, путь получается спокойным и без лишней спешки.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01642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отдых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часы помогают не затянуть задание, а дома — вовремя начать обед или отдых. Так день распределяется по делу, и всё успевается без путаницы.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17464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для разных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Врачи, спортсмены и пилоты особенно внимательно следят за временем. Им важно действовать точно, потому что даже небольшая задержка может изменить результат или безопасность.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точность часов становилась выше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1489400" y="1219650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тень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смотрели на положение Солнца и длину тени. Это помогало понимать, утро сейчас или вечер, но такой способ зависел от погоды и места.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450" y="1815620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Колокола и башенные часы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в городах появились часы, которые били каждый час. Люди могли сверять дела по звону, но точность всё ещё была не самой высокой.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494811" y="2749231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Механические и электронные часы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появлением более сложных механизмов время стало показываться точнее. Такие часы уже меньше зависели от природы и лучше подходили для повседневной жизни.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077450" y="3308090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Радиосигналы и точные приборы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время передают очень точные устройства и сигналы. Это помогает синхронизировать часы в телефонах, компьютерах и других приборах почти без ошибки.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 атомные часы определяют секунду. Поэтому они нужны там, где важна почти идеальная точность: в навигации, спутниках и научных измерениях.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9 192 631 770
</a:t>
            </a:r>
            <a:endParaRPr lang="en-US" sz="6992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колебаний атома цезия-133 задают одну секунду в системе СИ.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бюро мер и весов (BIPM), Международная система единиц (SI)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время связано с движением Земли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0450" y="1270550"/>
            <a:ext cx="4398900" cy="10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и ночь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вращается вокруг своей оси, и из-за этого одна её сторона освещена Солнцем, а другая остаётся в тени. Так сменяются день и ночь.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0450" y="2447309"/>
            <a:ext cx="4398900" cy="10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оборот — почти сутки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Земля делает полный оборот вокруг своей оси, проходит примерно 24 часа. Поэтому сутки стали удобной мерой для счета времени в обычной жизни.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60450" y="3624067"/>
            <a:ext cx="4398900" cy="10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и времена года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движется ещё и вокруг Солнца. Один такой путь занимает год, а вместе с ним приходят зима, весна, лето и осень.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менялись часы со временем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помощники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доверяли Солнцу, тени, воде и песку. Эти простые помощники не требовали батареек и розеток, но могли работать только в определённых условиях. Они стали первым шагом к точному счёту времени.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для города и дома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появились механические часы, которые звенели и показывали время стрелками. Позже их сменили наручные и электронные часы, удобные для школы, дома и дороги. Они сделали время почти всегда под рукой.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карманных до атомных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часы бывают в телефонах, на стене и даже в спутниках. Атомные приборы умеют измерять время особенно точно, и благодаря этому мир работает слаженно, как хорошо отлаженные часы.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измерения времени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люди переходили от наблюдений за природой к всё более точным приборам.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измеряем время, чтобы учиться, отдыхать и не опаздывать. От тени и песка люди дошли до цифровых и атомных часов, а календарь помогает не потеряться в днях.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делает жизнь по порядку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2026-05-25T20:41:02Z</dcterms:created>
  <dcterms:modified xsi:type="dcterms:W3CDTF">2026-05-25T20:41:02Z</dcterms:modified>
</cp:coreProperties>
</file>