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Индию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раскрывается через множество культур, а не одну линию.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без стереотипов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Индии — это переход от древней истории к современным городам, от общих рамок страны к ее региональному многообразию. Здесь важно смотреть на детали и избегать упрощений.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 перекрёстке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занимает огромную территорию в Южной Азии и одновременно соединяет морские побережья, горные границы и внутренние равнины. Такое положение делает страну перекрёстком путей, климатов и исторических контактов.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моря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Индия соседствует с несколькими государствами и имеет выход к двум крупным морским акваториям. Это определяет не только торговлю и связь с миром, но и культурные обмены в течение веков.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страны поражает: огромная территория и население более миллиарда человек создают редкое сочетание плотности, разнообразия и внутреннего различия. Поэтому Индия воспринимается скорее как система регионов, чем как единое пространство.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на карте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 и сезонность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внутренние районы Деканского плоскогорья имеют более тёплый и местами тропический климат. Сезон муссонов здесь особенно важен: он влияет на урожай, транспорт и повседневный ритм.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реки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 Ганга отличаются плодородием и высокой плотностью населения. Именно здесь исторически развивались земледелие, города и важные политические центры, связанные с крупными речными системами.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Засушливый запад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Индии связан с пустыней Тар и засушливыми территориями. Скудные осадки, жаркое лето и редкая растительность формируют особые способы земледелия и расселения населения.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образуют северный природный барьер страны. Здесь резко меняются высоты, температура и растительность, поэтому рядом существуют ледники, горные долины и районы с коротким вегетационным периодом.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природное разнообразие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 Индии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многоязычие отражает не только политику, но и повседневную жизнь: язык часто связан с регионом, школой, городом и семейной средой.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показывают, что языковая картина Индии строится вокруг официального многоязычия и сильной региональной идентичности.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Индии; общедоступные сведения о языках и административном устройстве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 от древности до современного государства.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философии Индии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Индуистская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сформировал основу многих представлений о ритуале, долге и повседневной этике. Его традиции разнообразны, поэтому в Индии сосуществуют разные школы, обряды и формы храмовой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освобождения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джайнизм возникли как самостоятельные философские и религиозные пути. Они сделали важными идеи ненасилия, самодисциплины и освобождения от страданий, повлияв на интеллектуальную культуру региона.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Сикхская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Сикхизм сформировался позже в Северной Индии и соединил духовную практику с социальной ответственностью. Его общины заметны в религиозной жизни, благотворительности и традициях совместной службы.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сосуществования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стал важной частью культурного ландшафта через торговлю, государства и повседневные контакты. В индийских городах и деревнях религиозное сосуществование часто проявляется в праздниках, архитектуре и семейных обычаях.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 признаны Конституцией Индии и отражают многослойность культурной жизни.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официальных языка показывают, насколько культурная карта страны сложнее единого национального шаблона.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Индии (восьмое приложение)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культурный код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ношения нередко меняется от штата к штату и от поколения к поколению. Это показывает, что одежда в Индии — не набор фиксированных правил, а живой культурный язык.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 цвет часто говорят не только о вкусе, но и о климате, ремесленной традиции и праздничном контексте. Лёгкие материалы удобнее в жаре, а особые оттенки подчёркивают ритуальное значение.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Сари, дхоти, курта и салвар-камиз не являются универсальной формой одежды. Их выбирают по региону, сезону, событию и социальной ситуации, поэтому один и тот же предмет может выглядеть по-разному.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индийские праздники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отмечают как праздник света: дома украшают лампами, семьи собираются вместе, а символика победы света над тьмой объединяет религиозный смысл и домашнюю традицию.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Холи делает главным цвет, радость и общение. Во время весеннего праздника люди встречаются на улицах и во дворах, подчеркивая переход к новому сезону и социальную открытость.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и 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 связан с завершением поста и совместной трапезой. Праздник выражает благодарность, щедрость и внимание к близким, а его дата определяется лунным календарём.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и община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Понгал и Ганеша-чатуртхи напоминают, что праздники в Индии часто связаны с урожаем, удачей и местными общинами. Их формы различаются по регионам, но смысл участия остаётся общим.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основе индийской кухни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продукты и кулинарные принципы в разных регионах Индии.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набор продуктов объединяет страну, но вкус, текстура и способы приготовления заметно меняются от региона к региону.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региональным кулинарным традициям Индии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 спектакль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Катхак и катхакали показывают другую сторону индийской сцены — более театральную, с вращениями, сильной пластикой и насыщенным гримом. Здесь музыка, голос и костюм помогают не просто украсить номер, а развернуть драматический сюжет перед зрителем.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Бхаратанатьям: язык жестов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сцене бхаратанатьям движения выстроены, как строгая грамматика: точная постановка стоп, выразительные жесты рук и внимательная мимика. Танец создаёт ясный образ, в котором ритм и смысл неразделимы, а история читается даже без слов.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сцены, два способа рассказа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Болливуд знают во всём мире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Болливуд строит эмоциональный контакт со зрителем через песни, яркие диалоги и сюжеты о семье, долге и личном выборе. Такая формула делает фильмы понятными для широкой аудитории в разных возрастах и регионах.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повсюду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в Индии давно вышло за пределы зала: его смотрят по телевидению, на цифровых платформах и в открытых показах. Поэтому звёзды Болливуда становятся частью повседневной культуры, а не только индустрии развлечений.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и индустрия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остаётся главным центром хинди-язычного кино, где производство, музыка, реклама и маркетинг работают как единая система. Именно эта связка превратила Болливуд в узнаваемый символ современной Индии.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 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архитектурные памятники Индии стали символами не только религиозной традиции, но и исторической преемственности. Через них видно, как в стране соседствуют местные формы, исламское наследие и имперская монументальность.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в Агре был возведён в XVII веке при Шах-Джахане как мавзолей и знак любви. Белый мрамор, строгая симметрия и отражение в воде сделали его одним из самых узнаваемых образов страны.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памятников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храмы, мечети, крепости и дворцы показывают, как религия, власть и искусство формировали городскую среду. Архитектура часто соединяет резьбу, симметрию и сложный декор, превращая здания в носители памяти.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ключа к архитектуре Индии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 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в Индии — это не только ткань, но и история ремесла, семьи и региона. Вышивка, ткачество и окрашивание развивались в разных центрах, где узор и материал могли сразу указывать на местную школу мастерства.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как 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Керамика, резьба по дереву и орнаментальная роспись сохраняют связь между утилитарным предметом и художественным образом. В таких изделиях особенно заметны вкус к детали, ручная работа и уважение к локальному стилю.
</a:t>
            </a:r>
            <a:endParaRPr lang="en-US" sz="88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Специи и ткани сделали Индию важной частью международной торговли задолго до современности. Через морские и сухопутные пути эти товары распространялись далеко за пределы региона, а вместе с ними — технологии, формы и идеи.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ремёсла связывают регион и мир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 и один быстрый ритм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Дели: многослойная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совмещает административный центр страны и слой исторической памяти: рядом с правительственными кварталами существуют старые районы, храмы и рынки, где город ощущается как пространство нескольких эпох.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Мумбаи: скорость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живёт в ускоренном ритме финансов, медиапроизводства и транспорта. Здесь особенно заметны контрасты между деловыми кварталами, плотной жилой застройкой и постоянным движением людей.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Бенгалуру: технологический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Бенгалуру ассоциируется с технологиями, инженерными кадрами и стартапами. Город стал местом, где глобальный IT-сектор и молодая предпринимательская среда формируют новый образ индийской модернизации.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смешение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крупных городов строится на плотном общении разных языков и профессий. Человек может за один день переходить от традиционного семейного уклада к цифровой работе и международной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цифровая Индия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экосистема Индии опирается на инженерное образование, спрос на цифровые навыки и связь вузов с рынком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города с сильной связью между образованием, бизнесом и технологическими компаниями; именно там стартапы растут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роли индийских технологических центров; без точной статистической шкалы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стороны спортивной культуры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соревнования и дворовый спорт помогают детям включаться в коллектив и учат дисциплине. Поэтому спорт в Индии часто формирует не только достижения, но и социальные связи.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Кабадди особенно важен как пример традиционной игры, которая сохраняет популярность и в современном формате. Он связывает деревенскую культуру, телетрансляции и местную идентичность.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дисциплины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на траве, бадминтон и шахматы укрепляют спортивный престиж страны, показывая широкий диапазон интересов. Эти виды спорта связаны как с профессиональными успехами, так и с сильной школьной базой.
</a:t>
            </a:r>
            <a:endParaRPr lang="en-US" sz="965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и 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воспринимается в Индии не только как игра, но и как часть общественной жизни. Матчи собирают огромную аудиторию, а разговоры о сборной становятся общей темой для разных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повседневной жизни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Гостя здесь обычно встречают с особым вниманием, поскольку гостеприимство воспринимается как нравственная норма. Совместная еда, чай и забота о комфорте подчёркивают уважение к человеку.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старшие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связи в Индии часто остаются основой повседневных решений: от быта до праздников. Уважение к старшим выражается в речи, жестах и готовности учитывать мнение нескольких поколений.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приветствие и манера общения зависят от региона, языка и ситуации, но во многих случаях важны сдержанность и вежливость. Это помогает сохранять социальную гармонию в плотной городской среде.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важных событиях участвует не только ближайшая семья, но и более широкий круг родственников. Такой подход делает личные решения частью общей ответственности и взаимной 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больше, чем один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раскрывается не через один образ, а через множество пересекающихся историй: древность, языки, религии, города, искусство и технологии. Если смотреть внимательнее, страна становится ещё интереснее.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2026-07-27T02:42:31Z</dcterms:created>
  <dcterms:modified xsi:type="dcterms:W3CDTF">2026-07-27T02:42:31Z</dcterms:modified>
</cp:coreProperties>
</file>