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динамических процессов на Солнце влияет на Землю и её обитателей.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и её значение для Земли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изучении солнечной активности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впервые заметил солнечные пятна в 1610 году. В XIX веке начали систематические наблюдения, позволившие выявить циклы активности. Выдающиеся астрономы, такие как Керрингтон и Швайгхофер, заложили основы современных методов мониторинга.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строения Солнца
</a:t>
            </a:r>
            <a:endParaRPr lang="en-US" sz="311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источник энергии светила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центре Солнца протекают термоядерные реакции, которые выделяют энергию при температуре около 15 миллионов градусов Цельсия. Это обеспечивает световую и тепловую энергию для всей системы.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 их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— видимая поверхность с температурой около 5500 °C. Выше расположены хромосфера и корона, где температура достигает миллионов градусов, создавая условия для энергичных явлений.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масса всей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нашей звезды составляет примерно 99,8% всей массы планет и других объектов Солнечной системы, определяя их орбиты и динамику.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солнечная активность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выражается в изменениях магнитного поля, появлении пятен, вспышек и выбросах плазмы на поверхности Солнца.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процессы цикличны и продолжаются в среднем около 11 лет, воздействуя на космическое окружение Земли.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влияние сказывается на климате, коммуникациях, здоровье и технологических системах планеты.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числа солнечных пятен в циклаx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значения числа пятен меняются от цикла к циклу. Минимумы появляются примерно каждые 11 лет, составляя основу для прогнозов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 амплитуда циклов солнечной активности подтверждают магнитную природу процессов и помогают прогнозировать космическую погоду.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управление океанических и атмосферных исследований США (NOAA)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Дифференциальное вращение Солнца — скорости вращения экватора и полюсов существенно различаются, что усиливает магнитные поля.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образования солнечной активности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Конвективные потоки в внешней зоне перемешивают плазму, способствуя сложным магнитным конфигурациям.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Возникающие магнитные петли выдавливаются на поверхность, образуя тёмные солнечные пятна с сильным магнитным полем.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энергия может быстро освобождаться во вспышках и корональных выбросах, влияя на космическую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это области с пониженной температурой около 4000 °C, что делает их заметно темнее окружающей фотосферы. Их образование связано с сильным магнитным подавлением конвекции.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особенности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характеризуются усиленным магнитным полем до 0,4 Тесла. Некоторые группы могут быть значительно больше диаметра Земли, что отражает масштаб солнечных процессов.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 и масштаб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видны через оптические телескопы и радиоизлучение. Наблюдения помогают отслеживать динамику активности и прогнозировать солнечные события.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наблюдения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наблюдения солнечных пятен
</a:t>
            </a:r>
            <a:endParaRPr lang="en-US" sz="30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возникают при внезапном разрушении магнитных полей, при этом энергия выбрасывается мгновенно, достигая примерно 10^25 джоулей.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излучение охватывает рентгеновский, ультрафиолетовый и радиодиапазоны, влияя на ионосферу Земли.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заряженных частиц из вспышек могут нарушать работу коммуникационных и навигационных систем.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солнечные вспышки сопровождаются повышением радиационной опасности для космонавтов и авиапассажиров.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последствия солнечных вспышек
</a:t>
            </a:r>
            <a:endParaRPr lang="en-US" sz="29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солнечной активности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от появления пятен до геомагнитных воздействий на Землю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черты корональных выбросов массы
</a:t>
            </a:r>
            <a:endParaRPr lang="en-US" sz="2497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на Землю CME вызывают магнитные бури, способные нарушить работу электроники, спутников и энергетических сетей, создавая условия для геомагнитных возмущений.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скорость CME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— мощные потоки плазмы и магнитных полей, вырывающиеся со скоростью свыше 1000 км/с. Масса отдельных выбросов достигает триллионов килограммов, рисуя грандиозную картину солнечной активности.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 Земли служит барьером, отражая значительную часть заряженных частиц и излучения от Солнца, тем самым защищая атмосферу и живые организмы от вредного воздействия.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активных фаз солнечных вспышек и корональных выбросов масса плазмы и энергетические частицы нарушают стабильность магнитного поля, вызывая геомагнитные бури и увеличивая радиационные пояса.
</a:t>
            </a:r>
            <a:endParaRPr lang="en-US" sz="1276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возмущения способны привести к полярным сияниям, сбоям в радиосвязи и затруднениям в работе навигационных систем GPS и ГЛОНАСС, влияя на технологическую инфраструктуру Земли.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активности на магнитосферу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855" y="1676050"/>
            <a:ext cx="249159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солнечной активности на Земле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Перечислены главные эффекты солнечной активности с кратким описанием их проявлений и локализацией появления.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значительно влияет на природные явления и человеческую инфраструктуру, требуя постоянного мониторинга ради предупреждения последствий.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SpaceWeather.com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бури способны нарушать работу радиосвязи и спутниковых каналов, приводя к сбоям в передаче информации на больших расстояниях.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связь и энергосистемы Земли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геомагнитная активность может вызывать повреждения трансформаторов высокого напряжения, что ведёт к перебоям и отключениям электроэнергии.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1989 года магнитная буря стала причиной масштабного отключения электроснабжения в канадской провинции Квебек, продемонстрировав уязвимость инфраструктуры.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минимизации рисков внедряются меры защиты оборудования и системы мониторинга, позволяющие заблаговременно реагировать на опасные возмущения.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Маундера, долгий период низкой солнечной активности с 1645 по 1715 год, совпал с затяжным похолоданием в Европе, известным как «малый ледниковый период».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 влияние солнечных изменений на климатические колебания, однако степень этого влияния существенно ограничена по сравнению с антропогенными факторами.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учитывают солнечную активность как один из многих компонентов, воздействующих на климат, но основная роль принадлежит человеческой 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солнечной активностью и климатом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активности на космонавтику и авиацию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Повышенные потоки заряженных частиц создают повышенную радиационную нагрузку для космических аппаратов и экипажей, что требует специальных защитных мер.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солнечные вспышки способны вызывать серьезные нарушения в работе спутниковой электроники, как это произошло в августе 1972 года с серией отказов космических 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авиации, особенно летающей на больших высотах и в высоких широтах, возрастает риск получения вредного уровня радиации и нарушения навигационного оборудования.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магнитных бурь на здоровье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интенсивных магнитных бурь статистика Росстата фиксирует рост числа инфарктов и инсультов. Эти явления связаны с изменениями в магнитном поле Земли, которые влияют на сердечно-сосудистую систему. Метеочувствительные люди испытывают ухудшение общего самочувствия и сбои биоритмов.
</a:t>
            </a:r>
            <a:endParaRPr lang="en-US" sz="155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генетического воздействия космической радиации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работы изучают влияние космической радиации на генетический аппарат организмов. Особое внимание уделяется экспозиции космонавтов, что важно для разработки средств защиты и понимания долгосрочных последствий пребывания в космосе.
</a:t>
            </a:r>
            <a:endParaRPr lang="en-US" sz="1645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эффекты солнечной активности и космической радиации
</a:t>
            </a:r>
            <a:endParaRPr lang="en-US" sz="22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SOHO, SDO и Parker Solar Probe непрерывно отслеживают солнечное излучение и магнитные поля, обеспечивая данные для прогноза космической погоды.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исследования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ТЕСИС в России и GONG в США проводят круглосуточное наблюдение за солнечными пятнами и магнитными структурами на поверхности Солнца.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обсерватории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мониторинг в ультрафиолетовом и рентгеновском диапазонах помогает выявлять вспышки и предупреждать об опасных событиях.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ультрафиолетового излучения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предоставляют свободный доступ к массивам данных и моделям, позволяя ученым и специалистам быстро реагировать на изменения солнечной активности.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Онлайн-архивы и прогнозы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мониторинга солнечной активности
</a:t>
            </a:r>
            <a:endParaRPr lang="en-US" sz="2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42" y="1733225"/>
            <a:ext cx="456821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значимые магнитные бури, их временные рамки и последствия для цивилизации и технологий.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магнитные бури наносят серьёзный ущерб технологическим системам и требуют постоянного улучшения мониторинга и мер защиты.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NOAA/SWPC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магнитные бури XX–XXI веков: примеры и последствия
</a:t>
            </a:r>
            <a:endParaRPr lang="en-US" sz="28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векторные магнитографы, способные детально измерять структуру магнитных полей на поверхности Солнца для прогнозирования солнечной активности.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суперкомпьютерные модели поведения солнечной плазмы, позволяющие улучшить понимание динамики и предсказуемость корональных выбросов массы.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комплексные системы прогнозирования космической погоды, объединяющие спутниковые и наземные данные для своевременного оповещения.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взаимосвязи между солнечной и геомагнитной активностью с целью повышения устойчивости технологической инфраструктуры и общественной безопасности.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направления исследований и прогноза
</a:t>
            </a:r>
            <a:endParaRPr lang="en-US" sz="26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солнечной активности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солнечной активности критично для защиты технологий, здоровья и обеспечения безопасности. Интеграция наук и международное сотрудничество способствуют прогрессу в прогнозировании и адаптации к космическим погодным вызовам.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2026-05-08T00:15:18Z</dcterms:created>
  <dcterms:modified xsi:type="dcterms:W3CDTF">2026-05-08T00:15:18Z</dcterms:modified>
</cp:coreProperties>
</file>