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объяснять мысль понятно, коротко и убедительно.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Создаём тексты-рассуждения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рассуждаем каждый день: на уроке, дома, в письме или в споре о поступках героев. Такой текст помогает не просто высказать мнение, а спокойно назвать причины и привести понятный пример.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вокруг нас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рассуждение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объясняют, почему эта мысль верна. Это могут быть примеры, наблюдения, небольшие истории или факты, которые поддерживают главную мысль.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завершает текст и подводит итог. Он кратко возвращает читателя к тезису и показывает, к какому выводу мы пришли.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— это главная мысль текста. Он отвечает на вопрос, что именно мы считаем верным, и помогает сразу понять тему рассуждения.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— главная мысль текста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должен быть коротким, ясным и понятным с первого чтения. Если мысль расплывчатая, рассуждение сразу теряет чёткость и становится похожим на туман без фонарика.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тезиса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примеры: «Книги полезны», «Нужно беречь природу», «Дружба важна». Такие фразы сразу показывают, о чём будет текст и какую мысль он будет доказывать.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помогают поверить в мысль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доказательство должно быть простым и близким читателю. Например: «Я читаю каждый день и узнаю новые слова», «Растениям нужна вода, чтобы не засохнуть».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отвечают на вопрос «почему?». Это примеры из жизни, маленькие наблюдения, поступки героев или знакомые пословицы, которые помогают лучше понять главную мысль.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доказательства разные, рассуждение звучит убедительнее. Один пример показывает одно, другой — другое, и вместе они помогают читателю поверить автору.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текст-рассуждение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сбиться с мысли и сделать ответ понятным.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делают текст плавным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объяснить причину. После него удобно назвать, почему мы считаем мысль верной, и сделать ответ понятным для слушателя.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во-вторых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порядок доказательств. Они помогают не перепутать мысли и ведут читателя от первого примера ко второму, а потом к следующему.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вводит конкретный случай. Оно делает рассуждение живым и помогает не говорить слишком общо, будто всё написано в облаках.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итак, поэтому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подводят к выводу. Они показывают, что текст заканчивается и автор уже пришёл к главной мысли после своих доказательств.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рассуждения о чтении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открывает 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сел у окна с книгой и быстро забыл про скуку. Он встретил новые слова, разобрался в их смысле и почувствовал себя настоящим исследователем. Чтение оказалось не только интересным, но и полезным для речи.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учит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читала рассказ о смелом герое и следила за каждым его поступком. Ей было важно понять, почему он поступил именно так. После чтения она стала внимательнее и заметила, как книги помогают думать глубже.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рассуждение сильным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повторять одну и ту же фразу снова и снова. Каждое предложение должно добавлять новую деталь и помогать главной идее двигаться вперёд.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держится на одной теме. Если все части работают на главную мысль, рассуждение получается ясным, интересным и по-настоящему убедительным.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рассуждение опирается на точные примеры. Когда автор приводит разные доказательства, мысль звучит убедительно и не кажется случайной.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автор уходит в сторону и начинает говорить уже о другой теме. Из-за этого текст теряет ясность и перестаёт отвечать на главный вопрос.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нет вывода. Тогда рассуждение звучит незавершённо, будто история оборвалась на середине и забыла поставить точку.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тезис плохо помогает читателю. Фраза вроде «всё хорошо» ничего не объясняет, поэтому мысль нужно формулировать точнее и конкретнее.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доказательства тоже мешают. Если написано только «так лучше», читатель не верит. Нужна понятная причина, а лучше — простой пример.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— к умывальнику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на ладонях остаются пыль, грязь и незаметные микробы. Ребёнок возвращается домой, включает воду и тщательно намыливает руки. Чистая пена словно смывает весь уличный беспорядок.
</a:t>
            </a:r>
            <a:endParaRPr lang="en-US" sz="959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обедом — обязательная остановка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тарелкой супа руки должны быть чистыми. Так в еду не попадут микробы, которые мы принесли с улицы, из школы или с игрушек. Мыло и вода помогают сесть за стол спокойно и без лишних рисков.
</a:t>
            </a:r>
            <a:endParaRPr lang="en-US" sz="928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Привычка, которая бережёт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мыть руки становится привычкой, организм легче защищается от болезней. Ребёнок не только соблюдает правило, но и заботится о себе каждый день. Рядом легко представить мыло, струю воды и аккуратные чистые ладошки.
</a:t>
            </a:r>
            <a:endParaRPr lang="en-US" sz="878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руки становятся чистыми и безопасными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написать текст-рассуждение по шагам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главную мысль, доказательства и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завершает рассуждение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выводе мысль повторяется другими словами, а не копируется слово в слово. Так автор показывает, что он действительно понял тему и умеет закончить рассуждение аккуратно.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вывод есть, текст не обрывается на полуслове. Он звучит как последний уверенный шаг, после которого у читателя остаётся ясное и цельное впечатление.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подводит итог всему сказанному и возвращает читателя к главной мысли. Он не должен быть длинным: достаточно одного-двух предложений, чтобы текст звучал завершённо и спокойно.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работает как лупа у маленького детектива: он помогает увидеть следы, собрать их вместе и превратить в понятные доказательства. Текст тогда получается не случайным, а убедительным.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«почему?» помогает начать рассуждение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к теме вопрос «почему?», сразу становится понятно, что нужно искать причины. Это помогает не перескакивать с мысли на мысль, а строить ответ спокойно и по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5553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64326" y="3135466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урока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главная мысль текста. Именно с неё начинается рассуждение, потому что читателю сразу нужно понять, что автор считает верным или важным.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причина, пример или факт, который подтверждает тезис. Без доказательств мысль звучит слабо, как зонтик без ткани — вроде есть, а пользы мало.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конкретный случай из жизни, книги или наблюдения. Пример помогает увидеть мысль не только в словах, но и в знакомой ситуации.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итог текста. Он завершает рассуждение и показывает, к чему автор пришёл после своих объяснений и доказательств.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готовый текст-рассуждение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от смысла к форме: сначала мысли, потом связки и аккуратность написания.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рассуждения о дружбе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важна, потому что рядом с другом легче справляться с трудностями. Когда кто-то поддерживает, даже хмурый день становится светлее, а задача кажется не такой страшной.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дружба делает жизнь веселее и добрее. Вместе учиться, играть и слышать добрые слова намного приятнее, поэтому хороший друг действительно делает мир теплее.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текст живым и добрым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понятные слова и короткие фразы. Тогда мысль читается легко, а текст не пугает читателя длинными поворотами, как горка на перемене.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с добротой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вежливый тон делает рассуждение приятным. Оно звучит так, будто автор не спорит, а дружелюбно объясняет свою мысль.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 близкие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хорошо подходят темы о школе, семье, книгах, природе и дружбе. О них легко говорить честно, потому что они знакомы каждому.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 точные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один ясный пример, чем три расплывчатых. Конкретная ситуация помогает тексту ожить и делает мысль понятной без 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не терять мысль: сначала говорим позицию, потом причины, затем пример и итог. Получается удобный школьный шаблон.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опорных слов хватает, чтобы быстро собрать короткое рассуждение без путаницы.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составлению текста-рассуждения для начальной школы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Рассуждение: просто, понятно, убедительно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Текст-рассуждение похож на аккуратную дорожку из трёх шагов: мысль, причины, вывод. Если подобрать ясные примеры и связки, ответ звучит уверенно и по-настоящему убедительно.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2026-05-21T12:53:38Z</dcterms:created>
  <dcterms:modified xsi:type="dcterms:W3CDTF">2026-05-21T12:53:38Z</dcterms:modified>
</cp:coreProperties>
</file>