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«Ожерелье» Ги де Мопассана: иллюзия роскоши и цена самообмана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мечте, блеске и десятилетней расплате за одну ошибку.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 де Мопассан и реалистическая новелла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 де Мопассан — мастер краткой прозы, в которой частная история раскрывает социальные противоречия эпохи. «Ожерелье», опубликованное в 1884 году, показывает Париж без романтического украшения: через быт, психологию и точную деталь.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сюжета: неудовлетворённость Матильды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Матильда Луазель живёт скромно, но воспринимает своё положение как личную неудачу. Ей кажется, что она заслуживает более яркой, изящной и обеспеченной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на бал открывает ей желанный шанс оказаться среди людей, чья жизнь связана с красотой, вниманием и статусом. Этот вечер становится для неё мерилом собственной ценности.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сцен возникает главный конфликт новеллы: реальность не совпадает с тем образом, который Матильда создала о себе и своём предназначении.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цепочка новеллы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ведущая от мечты к развязке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Матильда Луазель: характер, мечты и внутренняя трагедия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недоступной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Матильда болезненно переживает свою скромную среду и постоянно сравнивает её с воображаемым миром роскоши. Для неё важны не только вещи, но и ощущение избранности, которое они обещают.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оценки окружающих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самооценка держится на восхищении других людей. Поэтому обычный быт кажется унизительным, а краткий успех на балу — почти доказательством того, кем она, как ей кажется, должна быть.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Новелла Ги де Мопассана «Ожерелье»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развитии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новеллы помогают увидеть, как личные слабости, бытовая реальность и социальная среда превращают случайность в трагедию.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рождается не только между людьми: он возникает между мечтой, социальным ожиданием и реальной жизнью.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ожерелья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ошибка запускает трагедию: подмена драгоценности подделкой оборачивается годами изнурительного труда и утратой прежней жизни.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Ожерелье выглядит как знак богатства, но на самом деле означает лишь его внешнюю оболочку. Мопассан показывает, как легко блеск подменяет подлинную ценность.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Матильды украшение становится материальным воплощением мечты о признании. Она верит в его силу и потому принимает видимость за истину.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композиция новеллы «Ожерелье»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периода жизни героев: один вечер и десять лет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усиливается не только временем, но и разницей в эмоциональном фоне: праздник быстро проходит, а его последствия становятся частью повседневности.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короткая ночь приводит к долгому жизненному перелому, поэтому масштаб расплаты несоразмерен минутной мечте.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58809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416603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99856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социального неравенства в новелле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Светское общество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мире человека ценят по внешности, манерам и богатству. Матильда особенно остро чувствует, что без нужных признаков принадлежности остаётся на периферии.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Престиж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Украшения, наряды и приёмы становятся языком социальной иерархии. Они не просто украшают героя, а подтверждают его видимое право быть замеченным.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правила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одних бал — привычная среда, для других — испытание. Новелла показывает, что даже один вечер подчёркивает разрыв между устойчивым положением и уязвимостью.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Скромная жизнь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Луазелей контрастирует с мечтой Матильды. Обыденность здесь не идеализируется, но именно на её фоне особенно заметно, как сильно героиня зависит от внешнего блеска.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как пространство блеска и иллюзий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у Мопассана — это город салонов, министерских приёмов и витрин, где ценят видимость успеха. В такой среде человек невольно начинает измерять себя чужим взглядом.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город остаётся равнодушным к частной драме. Его вечерний свет, интерьеры и модная суета лишь подчёркивают разрыв между мечтой о роскоши и реальной скромностью.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12526"/>
            <a:ext cx="4339200" cy="17292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внешнего впечатления и реальной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насколько сильно расходятся блеск светского вечера и последствия, которые он приносит героям.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блеск оказывается обманчивым: за минутой признания скрываются тревога, бедность и многолетняя расплата.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 де Мопассан, новелла «Ожерелье»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95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новеллы и финальная ирония
</a:t>
            </a:r>
            <a:endParaRPr lang="en-US" sz="2959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Матильда получает приглашение на бал и видит в нём шанс приблизиться к миру, который кажется ей настоящей жизнью.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приносит ей короткое чувство успеха: наряд, внимание и восхищение на мгновение подтверждают её мечту о светском блеске.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ожерелья мгновенно разрушает праздник и заставляет героев искать выход, который оборачивается долгами и лишениями.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десять лет Матильда узнаёт, что ожерелье было подделкой, и вся трагедия получает горько-иронический смысл.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 де Мопассан, «Ожерелье»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 новелле: краткость события и длительность расплаты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Мопассан намеренно делает эмоциональный пик предельно коротким, чтобы сильнее подчеркнуть цену одной ошибочной ночи.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длится блеск, тем весомее выглядят последствия; именно этот контраст создаёт трагическую силу новеллы.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556" y="1768868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692158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593949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8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Господин Луазель: образ терпения и ответственности
</a:t>
            </a:r>
            <a:endParaRPr lang="en-US" sz="2283" dirty="0"/>
          </a:p>
        </p:txBody>
      </p:sp>
      <p:sp>
        <p:nvSpPr>
          <p:cNvPr id="10" name="Text 2"/>
          <p:cNvSpPr txBox="1"/>
          <p:nvPr/>
        </p:nvSpPr>
        <p:spPr>
          <a:xfrm>
            <a:off x="2445325" y="1660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Практичность
</a:t>
            </a:r>
            <a:pPr algn="l" indent="0" marL="0">
              <a:lnSpc>
                <a:spcPct val="90000"/>
              </a:lnSpc>
              <a:buNone/>
            </a:pPr>
            <a:r>
              <a:rPr lang="en-US" sz="59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9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рассуждает здраво, быстро находит решение бытовых вопросов и не поддаётся мечтательной неудовлетворённости жены, хотя понимает её желание выглядеть достойно.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2445325" y="2570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Господин Луазель помогает Матильде подготовиться к балу, отдаёт деньги на платье и остаётся рядом, когда праздник оборачивается потерей и тревогой.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445325" y="3502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 принимает на себя поиск замены, долги и тяжёлую экономию, показывая, что семейная верность проявляется в незаметном, но постоянном труде.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Госпожа Форестье и мотив случайности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просьба о помощи выглядит почти буднично: знакомая без сомнений открывает шкатулку и отдаёт украшение на один вечер. Но в этой простой сцене уже скрыт будущий удар судьбы, который никто не предвидит.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Одолженное ожерелье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Форестье не замышляет ничего дурного и не знает, что её жест станет началом многолетних лишений. Мопассан показывает, как случайная любезность, принятая в обществе за норму, может изменить жизнь сильнее любого намерения.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Светская услуга с далеко идущими последствиями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 де Мопассан, «Ожерелье»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поступка Матильды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не только сама ошибка, но и внутренняя готовность героини принять внешний блеск за мерило счастья.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импульс к показной жизни приводит к цепочке материальных и личных потерь.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Мопассана и авторская позиция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мир через точные бытовые детали: скромное жильё, платье, долги, расчёты. Благодаря этому история выглядит правдоподобно и убеждает без прямых назиданий.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у Мопассана скрыта, но ощутима: читатель раньше героини понимает цену её стремлений. Финал не осуждает, а заставляет задуматься о человеческой слабости и случайности.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история становится социальным наблюдением. Через судьбу одной семьи автор показывает, как общественные ожидания и культ внешнего успеха влияют на жизнь обычных людей.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героев раскрывается через поступки и реакцию на обстоятельства. Матильда не схематична: в ней соединяются мечтательность, гордость, уязвимость и болезненная зависимость от мнения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272059"/>
            <a:ext cx="4663800" cy="25993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 де Мопассан, «Ожерелье»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детали, создающие смысл новеллы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деталь у Мопассана не только описывает событие, но и раскрывает его скрытую цену.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предметы и жесты превращаются в символы иллюзии, потерь и горького открытия.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новелла остаётся актуальной сегодня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Матильды напоминает о том, как легко начать жить ради впечатления. Это особенно заметно в эпоху, когда многие сравнивают себя с другими и стремятся казаться успешнее, чем есть.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Новелла помогает увидеть цену такого поведения: тревогу, внутреннюю пустоту и риск принять важное решение только ради внешнего одобрения. Эти проблемы знакомы и подросткам, и взрослым.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Мопассан показывает, что стремление к видимости успеха не заменяет подлинной ценности. Именно поэтому «Ожерелье» остаётся понятным и сегодня, несмотря на разницу эпох.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«Ожерелье»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Новелла Мопассана показывает, что желание произвести впечатление может привести к утрате гораздо большего, чем денег. За минуту блеска Матильда расплачивается годами труда, страданий и потерянного счастья.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2026-05-19T21:57:20Z</dcterms:created>
  <dcterms:modified xsi:type="dcterms:W3CDTF">2026-05-19T21:57:20Z</dcterms:modified>
</cp:coreProperties>
</file>