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чем отличаются эти фигуры и как их измерять.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окружность и круг в 5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осваивать измерения, черчение и простые расчёты. Они встречаются в часах, монетах, колёсах и мишенях, а для вычислений используется число π.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круг: главное различие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все точки которой находятся на одинаковом расстоянии от центра. Она описывает границу фигуры и не имеет внутренней части.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это часть плоскости, которая находится внутри окружности. У круга есть площадь, а у окружности измеряют только длину.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для обеих фигур являются центр, радиус и диаметр. Эти элементы помогают строить окружность, сравнивать размеры и решать задачи.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 диаметр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это точка, от которой отсчитывают расстояние до окружности. Радиус соединяет центр с любой точкой на линии, и все радиусы одной окружности равны.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 его связь с радиусом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в два раза больше радиуса, поэтому для вычислений удобно использовать формулу d = 2r.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33054"/>
            <a:ext cx="4873500" cy="2200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элементы окружности и круга.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 задают размер фигуры, а остальные элементы помогают описывать её части и границы.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5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 радиус и диаметр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увеличение радиуса всегда ведёт к пропорциональному росту диаметра.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 любой паре значений вдвое больше радиуса, поэтому правило легко проверяется устно.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d = 2r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помогает находить длину окружности по формулам C = 2πr и C = πd.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это значение обычно берут вместо π.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 в окружающих предметах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формы легко найти в повседневных вещах: циферблате часов, тарелке, монете, пуговице или колесе велосипеда. Их края напоминают окружность.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предмета с геометрической моделью помогает лучше понять, где находится граница, а где — внутренняя часть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окружность циркулем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получить точки, равноудалённые от центра.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дуга и секущая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это отрезок, который соединяет две точки окружности. Если хорда проходит через центр, она становится диаметром и является самой длинной.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— это часть окружности между двумя точками. По дуге можно определить, какой участок линии выделен на рисунке или в задаче.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это прямая, пересекающая окружность в двух точках. Она не является частью окружности, но помогает описывать её положение на плоскости.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площадь круга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πr² показывает, что площадь зависит не только от радиуса, но и от его квадрата.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удвоении радиуса площадь увеличивается в 4 раза, поэтому круг растет быстрее, чем кажется на первый взгляд.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формуле S = πr² при π ≈ 3,14.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и сегмент круга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образуется двумя радиусами и дугой между ними. Его границы идут от центра к окружности, поэтому он похож на «клин» внутри круга.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ограничен хордой и дугой. В отличие от сектора, в его границу не входит центр, а форма напоминает «шапочку» круга.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величины изучают в теме и по каким формулам их находят.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формулы связаны с радиусом, а число π в вычислениях обычно берут равным 3,14.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 теме «Окружность и круг».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круговые фигуры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Измеряют радиус и диаметр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Линейкой определяют расстояния на чертеже или на предметe. Эти величины помогают выбрать нужную формулу и не перепутать радиус с диаметром.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Сравнивают с вычислением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Измеренное значение сопоставляют с расчетом по формуле C ≈ 3,14d. В задачах используют миллиметры, сантиметры или метры.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Измеряют длину окружности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Нитку или гибкую ленту прикладывают по краю предмета, а затем измеряют полученную длину линейкой. Так получают практический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нужный шаг и правильно выбрать формулу.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задачах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круг и окружность. Из-за этого ученик может искать длину там, где нужна площадь, или наоборот, и получить неверный ответ.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связь d = 2r. Если диаметр подставить вместо радиуса, формулы для длины и площади дадут неправильный результат.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слишком рано округлять π. Лучше подставлять 3,14 в самом конце вычисления, чтобы сохранить точность ответа.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ошибка — не проверять единицы измерения. Миллиметры, сантиметры и метры нельзя смешивать без перевода.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круговые 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предметы легко заметить в повседневной жизни: они удобны, заметны и часто связаны с движением или измерением.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встречаются в самых разных сферах, поэтому их изучение помогает узнавать геометрию вокруг нас.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материала урока: колесо, мишень, тарелка, крышка, циферблат, кнопка, солнце.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круга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прямая, проходящая через центр круга, делит его на две равные части. Поэтому у круга бесконечно много осей симметрии.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 круг вокруг центра, его вид не изменится. Такая устойчивость формы делает круг одной из самых симметричных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понятия и формулы перед решением задач.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задает размер фигуры, а длину и площадь находят по формулам с числом 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темы «Окружность и круг».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важно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задает границу фигуры, а круг — это вся область внутри нее. Если помнить центр, радиус, диаметр и формулы, задачи решаются быстрее и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2026-05-24T12:28:45Z</dcterms:created>
  <dcterms:modified xsi:type="dcterms:W3CDTF">2026-05-24T12:28:45Z</dcterms:modified>
</cp:coreProperties>
</file>