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и рибосомы: две ключевые структуры клетки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и синтез белка — основа жизни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биологии
</a:t>
            </a:r>
            <a:endParaRPr lang="en-US" sz="2065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помогает клетке делиться без ошибок, а рибосомы создают белки в любой живой клетке. Вместе эти структуры объясняют, как сохраняется наследственная информация и как она превращается в работу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центр: строение и основные элементы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24691" y="104567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находится в цитоплазме, обычно рядом с ядром. Такое положение удобно для быстрого участия в делении клетки и организации внутреннего каркаса.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691" y="180384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центросомы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центросомы входят две центриоли и центросомный матрикс. Эти элементы образуют единый центр, который управляет сборкой микротрубочек.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691" y="256201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центриоли
</a:t>
            </a:r>
            <a:pPr algn="l" indent="0" marL="0">
              <a:lnSpc>
                <a:spcPct val="100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центриоль состоит из девяти триплетов микротрубочек, расположенных упорядоченно по окружности. Такая архитектура обеспечивает прочность и точность работы структуры.
</a:t>
            </a:r>
            <a:endParaRPr lang="en-US" sz="1083" dirty="0"/>
          </a:p>
        </p:txBody>
      </p:sp>
      <p:sp>
        <p:nvSpPr>
          <p:cNvPr id="15" name="Text 5"/>
          <p:cNvSpPr txBox="1"/>
          <p:nvPr/>
        </p:nvSpPr>
        <p:spPr>
          <a:xfrm>
            <a:off x="1124691" y="332018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белком микротрубочек является тубулин. Он способен быстро собираться и разбираться, поэтому клеточный центр может перестраивать свои элементы в нужный момент.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1124691" y="407837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комплексу клетка формирует опору для веретена деления и обеспечивает правильное распределение хромосом между дочерними клетками.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33" y="1531350"/>
            <a:ext cx="4400933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и рибосомы: сравнение основных признаков
</a:t>
            </a:r>
            <a:endParaRPr lang="en-US" sz="2097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школьного курса биологии о строении и функциях клеточных органоидов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обе структуры важны, но решают разные задачи.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отвечает за точность деления, а рибосомы — за реализацию наследственной информации в белках.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клеточного центра в делении клетки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при образовании веретена деления и расхождении хромосом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клеточного центра в клетке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ядру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обычно располагается рядом с ядром, что позволяет ему быстро включаться в процессы деления и координировать внутреннюю организацию клетки без лишних перемещений.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микротрубочками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центросомы отходят микротрубочки, формирующие опорную сеть клетки. Они помогают поддерживать форму, перемещать органеллы и выстраивать направление клеточных процессов.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при делении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делящейся клетке клеточный центр особенно заметен: он определяет полюса веретена деления и помогает хромосомам расходиться точно и упорядоченно.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центросому, две центриоли, сеть микротрубочек и их связь с ядром, чтобы подчеркнуть пространственную организацию этой структуры.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клеточный центр участвует не только в делении, но и в организации внутреннего каркаса клетки.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клеточного центра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связана с делением, однако остальные функции обеспечивают согласованную работу клетки в целом.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функциях центросомы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состав, строение и типы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субъединицы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состоит из большой и малой субъединиц. Такое устройство позволяет ей сначала связываться с матрицей, а затем последовательно соединять аминокислоты в белковую цепь.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рибосомы составляют рибосомная РНК и белки. Именно рРНК играет ведущую роль в работе частицы, а белки повышают её устойчивость и точность функционирования.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у разных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рибосомы обычно имеют размер 70S, а у эукариот — 80S. Различие в величине отражает особенности строения клеток и их белкового аппарата.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и связанные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могут находиться свободно в цитоплазме или прикрепляться к мембранам шероховатой эндоплазматической сети. От этого зависит, куда направится синтезируемый белок.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519" y="1515502"/>
            <a:ext cx="3326963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и эукариотические рибосомы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сведения о строении рибосом в школьной биологии и молекулярной биологии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общие черты и различия рибосом у двух групп организмов.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у прокариот проще и быстрее, а у эукариот более разнообразны по местоположению и назначению.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рибосома при синтезе белка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Считывание мРНК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присоединяется к молекуле мРНК и начинает читать её кодоны. Это задаёт порядок будущей аминокислотной цепи и определяет последовательность сборки белка.
</a:t>
            </a:r>
            <a:endParaRPr lang="en-US" sz="1322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аминокислот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РНК приносят нужные аминокислоты в соответствии с генетическим кодом. Каждая тРНК распознаёт свой кодон и передаёт строительный материал точно по назначению.
</a:t>
            </a:r>
            <a:endParaRPr lang="en-US" sz="1247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полипептида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аминокислотами образуются пептидные связи, и цепь постепенно удлиняется. Работа идёт шаг за шагом, пока рибосома не достигнет стоп-кодона.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 цепь отделяется, а затем сворачивается в активную пространственную форму. От правильности этого этапа зависят свойства и функции будущего белка.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рибосомы определяет дальнейший путь белка: одни остаются внутри клетки, другие сразу направляются в мембраны или на секрецию.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синтезируются разные белки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и связанные рибосомы специализируются на разных классах белков, что повышает точность и эффективность клеточного обмена.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обобщение по функциям рибосом и шероховатой ЭПС.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мРНК может одновременно служить матрицей для нескольких рибосом.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матрица позволяет собирать белок параллельно на нескольких рибосомах, поэтому синтез идёт быстрее и экономнее.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понятие полирибосомы.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биосинтеза белка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отражает связь ядра, цитоплазмы и рибосом в реализации наследственной информации.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рибосом с шероховатой эндоплазматической сетью
</a:t>
            </a:r>
            <a:endParaRPr lang="en-US" sz="1855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на 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на мембранах шероховатой ЭПС синтезируют белки, которые покидают клетку или поступают в систему внутриклеточного транспорта. Такой путь характерен для секреции и обновления мембран.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 высокой активностью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связанных рибосом в клетках поджелудочной железы, железистого эпителия и плазматических клетках. Им нужно постоянно производить значительные объёмы белков для работы организма.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образует разветвлённую сеть каналов, по которой новосинтезированные белки перемещаются дальше. Это помогает клетке быстро сортировать и направлять продукты синтеза.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рибосом с ЭПС показывает, что клетка разделяет белковый синтез по назначению. Одни белки остаются внутри цитоплазмы, другие идут в мембраны, лизосомы или на секрецию.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278601"/>
            <a:ext cx="4646100" cy="111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и связанные рибосомы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классификация рибосом по локализации.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положение рибосомы связано с назначением синтезируемого белка.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рибосом определяет судьбу белка и отражает разделение функций внутри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электронном снимке рибосомы выглядят как многочисленные тёмные гранулы, рассеянные в цитоплазме. Их размер слишком мал для светового микроскопа, поэтому именно электронная микроскопия позволяет увидеть их форму, плотность и распределение в клетке.
</a:t>
            </a:r>
            <a:endParaRPr lang="en-US" sz="1136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на фоне клетки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шероховатой ЭПС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отчётливо видны участки шероховатой эндоплазматической сети, покрытые множеством рибосом. Такая картина напоминает «зернистую» поверхность и хорошо показывает, как белковый синтез связан с мембранами и внутриклеточным транспортом.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под электронным микроскопом
</a:t>
            </a:r>
            <a:endParaRPr lang="en-US" sz="21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структуры незаменимы для нормальной работы клетки, но одна обеспечивает деление, а другая — реализацию генетической информации.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клеточного центра и рибосом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связано с ролью в жизнедеятельности клетки, различие — с тем, какой этап клеточной организации каждая структура контролирует.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сравнение клеточных структур.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и биологическое значение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 работе клеточного центра нарушает расхождение хромосом. В результате дочерние клетки могут получить неправильный набор наследственного материала, что особенно опасно для быстро делящихся тканей.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рибосомы работают плохо, клетка синтезирует меньше белков. Это тормозит рост, обновление тканей и образование ферментов, необходимых для множества биохимических реакций.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Рибосомопатии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строения или работы рибосом могут быть связаны с рибосомопатиями. Такие состояния затрагивают ткани, где белковый синтез идёт особенно интенсивно, например кроветворную систему.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структуры особенно значимы в эмбриональном развитии и железистой ткани. Там клетки либо часто делятся, либо постоянно производят много белков для выполнения своих функций.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антибиотики действуют избирательно, связываясь с рибосомами бактерий и нарушая синтез белка. Это объясняет, почему разные группы препаратов по-разному влияют на микроорганизмы и почему важно понимать особенности клеточных структур у прокариот и эукариот.
</a:t>
            </a:r>
            <a:endParaRPr lang="en-US" sz="1126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 бактериальные рибосомы
</a:t>
            </a:r>
            <a:endParaRPr lang="en-US" sz="1561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и медицина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центра помогает понять, как формируется веретено деления и как распределяются хромосомы между дочерними клетками. Эти знания используют при анализе нарушений митоза, в том числе при исследованиях опухолевого роста и клеточной нестабильности.
</a:t>
            </a:r>
            <a:endParaRPr lang="en-US" sz="1096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клеточном центре и рибосомах
</a:t>
            </a:r>
            <a:endParaRPr lang="en-US" sz="17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структуры с огромным значением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направляет деление клетки, а рибосомы превращают генетическую информацию в белки. Вместе они обеспечивают рост, обновление тканей и согласованную работу организма.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2026-06-01T20:44:57Z</dcterms:created>
  <dcterms:modified xsi:type="dcterms:W3CDTF">2026-06-01T20:44:57Z</dcterms:modified>
</cp:coreProperties>
</file>