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существительных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создаёт новые существительные и новые значения?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словообразование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видеть строение слова, понимать его смысл и не путать новое слово с формой слова. Тема полезна для орфографии и разбора по составу.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способов образования существительных обычно рассматривают в школьном курсе.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по-своему связывает новое слово с исходным и помогает точнее назвать предмет, лицо или явление.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слово и словообразовательная пара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исходное слово, от которого образуется новое. Именно оно задаёт смысловую основу и помогает понять, почему новое слово связано с прежним.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пара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показывает связь двух слов: например, лес — лесок. Сравнение помогает заметить, какая часть добавилась и как изменилось 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по паре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такой паре легко определить, какие морфемы участвуют в образовании слова. Это первый шаг к точному разбору слова по составу.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способ может давать слова с разными оттенками значения. Суффикс помогает уточнить, кто выполняет действие, чем предмет отличается или каким качеством обладает.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существительных этот способ особенно продуктивен. Именно с его помощью язык легко создаёт новые названия, не меняя основу слова слишком резко.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заключается в добавлении суффикса к основе. Так образуются слова, называющие людей, предметы, качества и действия: лесник, учитель, солонка.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суффиксы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-ик-, -ок-, -чик-, -еньк- часто обозначают небольшой размер предмета. Поэтому слова домик, листок и зайчик звучат мягче и конкретнее.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выражают не только размер, но и отношение говорящего. Рученька или книжечка могут передавать ласку, заботу или доброжелательность в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существительных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узнавать значение слова и его грамматическую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суффиксы не только образуют новые слова, но и помогают сразу понять их смысловую группу.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словообразования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присоединяется к слову и уточняет его значение. У существительных такой способ встречается реже, но тоже активно работает в языке.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приставки можно передать направление, место или отношение к предмету. Так возникают слова вроде вход, выход и сверхчеловек.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меняет значение очень заметно, хотя основа остаётся узнаваемой. Поэтому важно сравнивать новое слово с исходным.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приставка выделена верно, легче понять, как именно образовано слово. Это особенно полезно при морфемном 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способе приставка и суффикс работают вместе, поэтому новое слово нельзя объяснить одной морфемой. Например, подоконник и подснежник образованы именно так.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называют предметы и явления особенно точно. Они сразу передают и место, и признак, и связь с основой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увидеть обе части одновременно. Тогда легче понять не только строение слова, но и его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образования существительных встречаются чаще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общую картину: в школьных примерах чаще всего встречаются слова с суффиксами.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принадлежит суффиксальному способу, а остальные способы дополняют его и делают словарь разнообразнее.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способа образования слова
</a:t>
            </a:r>
            <a:endParaRPr lang="en-US" sz="2537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разбора: от поиска производящего слова до выбора способа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721838"/>
            <a:ext cx="341226" cy="2729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5592" y="2687716"/>
            <a:ext cx="255920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новое слово создаётся из двух основ, которые соединяются в одно целое. Так появляются точные названия предметов и явлений: пароход, самолёт, лесостепь.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между основами стоит соединительная гласная о или е. Она помогает соединить части слова: водопровод, пешеход, птицевод, землетрясение.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удобно, когда нужно назвать новый предмет или явление кратко и понятно. Значение слова складывается из смысла обеих основ, поэтому его легко запомнить.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профессий и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создавать не только названия вещей, но и наименования профессий, мест и природных явлений. Именно поэтому сложные слова так часто встречаются в учебных текстах.
</a:t>
            </a:r>
            <a:endParaRPr lang="en-US" sz="13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становятся существительными без добавления морфем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начинает называть предмет
</a:t>
            </a:r>
            <a:pPr algn="ctr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перейти в существительное, если начинает обозначать не признак, а предмет или лицо. Так происходит со словами вроде «столовая» и «раненый». Важно смотреть на роль слова в предложении и на его значение.
</a:t>
            </a:r>
            <a:endParaRPr lang="en-US" sz="894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Привычное слово в новой роли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знакомое слово неожиданно меняет «профессию». Например, «мороженое» уже не только форма слова, а название блюда. Такое превращение происходит без добавления новых морфем, но смысл становится самостоятельным.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переход заметен не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существительное часто связывают с историей слова и его употреблением в речи. Сначала оно может быть связано с прилагательным или причастием, а затем закрепляется как отдельное существительное.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нулевой суффикс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смысл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получает самостоятельное значение, например обозначает действие, результат или предмет: бег, звон, выход.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лежит производящее слово, от которого возникает новое существительное. Связь видно по смыслу и общему корню.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морфема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суффикс не выражен буквами, но в словообразовательной модели он есть. Именно поэтому такой способ называют образованием с нулевым суффиксом.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219" y="1599680"/>
            <a:ext cx="4094896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существительных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модели помогают определить способ образования слова и увидеть его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моделям видно, что способ образования зависит от состава слова: от одной морфемы до соединения нескольких основ.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«Словообразование существительных»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морфем в разных производных существительных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число морфем связано со способом образования слова и его структурой.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 приставочно-суффиксальные слова обычно строятся из большего числа значимых частей, чем простые производные.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презентации «Словообразование существительных»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неверно делить слово на корень и суффикс. В словах школьник, берёзка и подоконник важно сначала подобрать родственные слова и только потом выделять морфемы.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форму слова и новое слово. Стол и столы — это разные формы одного слова, а столик уже образован как новое существительное.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неправильно находят приставку, особенно если слово кажется знакомым. Тогда они приписывают приставку там, где её нет, и получают неверный способ образования.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сравнивать не только написание, но и значение слов. Если смысл изменился и появилась новая морфема, перед нами производное слово.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новые существительные в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существительные помогают точно называть людей, предметы, действия и качества. Благодаря им язык остаётся точным и удобным для общения в учебе и повседневной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делает речь выразительнее. Слова вроде домище, книжечка и работяга передают отношение говорящего, размер предмета или его оценку без длинных объяснений.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словообразование, тем легче говорить коротко и понятно. Один удачный суффикс или приставка могут заменить целое описание и сделать текст живее.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Словообразовательное гнездо слова «лес»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слова-основы образуется группа родственных слов с общим смысловым центром.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словообразовании существительных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образуются разными способами, но чаще всего через суффиксы. Если находить производящее слово, сравнивать значение и выделять морфемы, любой разбор становится понятным и логичным.
</a:t>
            </a:r>
            <a:endParaRPr lang="en-US" sz="13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2026-05-22T15:35:41Z</dcterms:created>
  <dcterms:modified xsi:type="dcterms:W3CDTF">2026-05-22T15:35:41Z</dcterms:modified>
</cp:coreProperties>
</file>