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Наполеоновская империя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Наполеоновская империя — крупнейшее европейское государство начала XIX века, созданное Наполеоном.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создания империи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Великой французской революции и смены власти на политической арене возникла эпоха перемен. В этот период Наполеон Бонапарт стал ключевой фигурой, приведя Францию к созданию империи в 1804 году.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жизнь и военные успехи Наполеона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образование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родился на Корсике в 1769 году в бедной дворянской семье и получил военное образование во Франции, что заложило основу его будущей карьеры.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военные достижения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24 года Наполеон стал генералом республиканской армии, проявив блестящий талант в Итальянской кампании, где его стратегия принесла победы Франции.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к власти через армию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успехи на военном поприще укрепили авторитет, что стало отправной точкой для политического восхождения и формирования мощной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власти: важные события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брюмера 1799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совершил государственный переворот и стал первым консулом Франции, что ознаменовало начало нового этапа.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окружил себя сторонниками реформ и получил поддержку армии, что усилило его политическую позицию.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1804 год: коронация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поддержке армии и народа Наполеон короновался императором французов в соборе Парижской Богоматери.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коронации он продолжил реформы и укрепление контроля над страной и зависимыми территориями.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территориальное расширение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1811 году империя включала Францию и широко распространённые зависимые территории в Европе, охватывая Италию, Германию, Испанию и Варшавское герцогство.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вассальных королевств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формировал королевства Италии, Испании, Вестфалии и Неаполя, устанавливая на троне доверенных правителей, укрепляя влияние.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расположение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территории позволяли контролировать ключевые европейские торговые пути и влиять на политическую динамику всего континента.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империи Наполеона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обеспечил равенство перед законом и защиту собственности, став образцом для многих стран.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1804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принятия кодекса, заложившего основы гражданского права во Франции и Европе.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Франции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" y="2679175"/>
            <a:ext cx="2288529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034" y="2679175"/>
            <a:ext cx="2288529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9580" y="2679175"/>
            <a:ext cx="2288529" cy="246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9180" y="2679175"/>
            <a:ext cx="2288529" cy="2464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и организация армии Наполеона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7175" y="1342550"/>
            <a:ext cx="17604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армии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1812 году армия Наполеона насчитывала свыше 600 тысяч солдат, что делало её крупнейшей в Европе того времени.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36932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Корпусная тактика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внедрили корпусную систему, обеспечивающую быструю мобильность и эффективное командование во время боёв.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35315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армию входили французы, поляки, немцы, итальянцы и испанцы, объединённые под одним командованием.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73523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новшества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увеличению артиллерийских сил, что стало решающим фактором в сражениях.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войны: ключевые события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113673"/>
            <a:ext cx="1543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кампания (1796–1797)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военных действий, где Наполеон завоевал славу талантливого полководца.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83561" y="2113673"/>
            <a:ext cx="1543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экспедиция (1798–1799)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Египет, цель которого — расширить французское влияние и ослабить Британию.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807122" y="2113673"/>
            <a:ext cx="1543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третьей коалиции (1805)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Великобританией, Австрией и Россией, приведший к битве при Аустерлице.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30669" y="2113673"/>
            <a:ext cx="1543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война (с 1808)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борьба за контроль над Испанией, осложнившая позиции империи.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254219" y="2113673"/>
            <a:ext cx="1543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кампания (1812)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и катастрофическая военная операция с серьёзными потерями для французской армии.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650526"/>
            <a:ext cx="4300800" cy="21883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битвы, определившие ход истории Европы начала XIX 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укрепили империю, поражения — привели к её краху.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архивы Франции и Европы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сражения Наполеоновских войн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неравенство в империи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Аристократия и высокопоставленные военные получили дворянские титулы и расширенные материальные привилегии, укрепляя своё положение в обществе.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граждане несли тяжёлое налоговое бремя и подвергались массовому призыву в армию, что усугубляло социальное напряжение.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Имперский двор формировался из близких к Наполеону лиц, создавая политическую и социальную опору для власти.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оставалось разделённым, что отразилось на политической стабильности и дальнейшем развитии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жизни граждан империи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активно развивалась торговля и промышленность, что повышало уровень жизни горожан и способствовало экономическому росту в период правления Наполеона.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регистрация актов гражданского состояния улучшила учёт населения и правовой статус граждан, а лицеи подготовили новое поколение чиновников и военных для управления страной.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получили доступ к образованию, однако их права в политике и общественной жизни оставались ограниченными, а крестьяне избавились от феодальных повинностей, оставаясь зависимыми от государственной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 разнообразие армии Наполеона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Великой армии состояла из свыше 500 тысяч солдат разных национальностей, включая французов, поляков, итальянцев и немцев. Это позволило Наполеону собрать мощные силы для завоевания России.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провала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применили тактику «выжженной земли», отступая и лишая французов припасов. Суровые зимние условия и ожесточённое сопротивление привели к почти полному уничтожению армии во время отступления.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и катастрофа похода в Россию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народов под Лейпцигом и падение империи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1813 года произошло крупнейшее сражение XIX века — Битва народов под Лейпцигом, объединявшая войска шести стран. Французская армия понесла тяжёлые потери и была вынуждена отступить.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поражение ознаменовало начало края наполеоновской империи и консолидацию европейских государств в борьбе против его завоеваний, что предопределило дальнейшие события в Европе.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Наполеона и Венский конгресс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500" y="600200"/>
            <a:ext cx="3249600" cy="9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1814 года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отрёкся от престола и был отправлен в изгнание на остров Эльба, уступив власть коалиционным войскам.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500" y="1614360"/>
            <a:ext cx="3249600" cy="9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Март–июнь 1815 года — «Сто дней»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вернулся во Францию, собрал армию и восстановил власть, но его правление было кратковременным.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500" y="2628519"/>
            <a:ext cx="3249600" cy="9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1815 года — Битва при Ватерлоо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потерпел решительное поражение от объединённых сил Великобритании и Пруссии, что положило конец его возврату к власти.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500" y="3642694"/>
            <a:ext cx="3249600" cy="9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1814–1815 годы — Венский конгресс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пересмотрели карту Европы, восстановили прежние династии и утвердили новые политические границы для сохранения баланса сил.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последствия наполеоновской эпохи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Священной Римской империи привело к созданию новых государств и изменению политической структуры Европы, что усугубило национальные и территориальные споры.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национального самосознания активизировалось в Италии, Германии и Испании, что позже стало основой для объединения и революционных движений.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гражданского равенства, свободы и права, распространённые через Кодекс Наполеона, повлияли на законодательные системы многих стран, изменив подходы к управлению.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04219"/>
            <a:ext cx="415500" cy="36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04219"/>
            <a:ext cx="415500" cy="36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22686"/>
            <a:ext cx="415500" cy="33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в послевоенной Европе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монархий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европейских монархий вернули власть после наполеоновских войн, укрепляя прежние системы управления и традиции.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Италии и Германии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национальные движения, эти территории оставались политически раздробленными до объединительных процессов в XIX веке.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Священной лиги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Австрия, Пруссия и Россия объединились для защиты монархий и подавления революционных и националистических выступлений.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и культурное наследие империи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Наполеона стал фундаментом для правовых систем во многих европейских странах, закрепив принципы равенства перед законом и защиты собственности.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реформы способствовали распространению идей светского государства, уменьшая влияние церкви на политику и социальную жизнь.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XIX века Наполеон стал символом реформ, героизма и перемен, вдохновляя художников, писателей и композиторов на создание многочисленных произведений.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и империя в памяти и культуре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Наполеона часто присутствует в европейской литературе и живописи, отражая разные взгляды на его личность и эпоху.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театральные постановки исследуют тему великих сражений и реформ, привлекая внимание широкой аудитории к историческим событиям.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продолжают анализировать воздействие Наполеона на политические и социальные процессы, внося новые интерпретации в науку.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массовой культуре Наполеон остаётся важной фигурой для обсуждения лидерства, власти и последствий амбициозных планов.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восприятие наследия Наполеоновской империи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памятники Франции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множество музеев, посвящённых Наполеону, включая Дом Инвалидов в Париже, где он похоронен. Это место привлекает туристов и изучающих историю личности императора.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оценки в Европе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приобрели популярность как восхваление Наполеона как гениального стратега, так и критика его как диктатора, что отражает сложность его исторической роли.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ценностей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дебаты о наследии Наполеона связаны с вопросами свободы, национальной идентичности и построения правового государства, что актуально и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Наполеоновской империи для современной Европы
</a:t>
            </a:r>
            <a:endParaRPr lang="en-US" sz="3156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Наполеоновская империя стала фундаментом для современных европейских политических и правовых систем, а её идеи о равенстве и государственном управлении продолжают влиять на общество.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2026-05-10T23:43:20Z</dcterms:created>
  <dcterms:modified xsi:type="dcterms:W3CDTF">2026-05-10T23:43:20Z</dcterms:modified>
</cp:coreProperties>
</file>