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Чехов. «Хамелеон»: сатира на страх и лицемерие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том, как страх перед чином меняет человека.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до сих пор читают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«Хамелеон» — яркая сатирическая сценка Чехова о провинциальной жизни. На обычной площади один случай с собакой быстро превращается в разговор о страхе, власти и человеческом лицемерии.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базарной площади золотых дел мастер Хрюкин показывает укушенный палец и требует наказать собаку, будто она виновата во всём случившемся.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Полицейский надзиратель Очумелов сначала говорит уверенно и строго, обещая разобраться, но почти сразу начинает колебаться и менять тон.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слух о хозяине собаки заставляет его пересматривать своё решение: важнее становится не справедливость, а возможный чин владельца.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спор теряет смысл обычного разбирательства и превращается в смешную, но очень показательная сцену о зависимости от сильных.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конфликта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рассказа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на базарной площади показывает, как случайный конфликт превращается в сатирическую сцену.
</a:t>
            </a:r>
            <a:endParaRPr lang="en-US" sz="1107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Очумелов как главный сатирический образ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власть и внутренняя слабость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Очумелов выглядит важным и строгим только с теми, кто ниже его по положению. Стоит появиться намёку на сильного хозяина собаки, и его уверенность сразу исчезает.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Чехов делает героя смешным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речи слышны резкие команды, суета и постоянные поправки самого себя. Такой контраст делает героя не грозным, а жалким и комичным.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Хрюкин и его роль в сюжете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Хрюкин показан не только потерпевшим, но и человеком с неприятным характером. Он сразу требует наказания, но говорит об этом раздражённо и самодовольно.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жалобе чувствуется желание получить выгоду и привлечь внимание окружающих. Чехов не делает его положительным героем и не идеализирует его поведение.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Хрюкину конфликт становится двойным: смешны не только чиновник и его страх, но и человек, который пытается добиться правды корыстно.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Елдырин и толпа как фон событий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Елдырин почти не спорит с начальником и только поддакивает ему. Так Чехов показывает человека, привыкшего думать не сам, а по приказу сверху.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вокруг наблюдает за сценой как за любопытным зрелищем. Никто не пытается остановить спор или защитить справедливость.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таком фоне особенно заметно, что в городе важнее страх перед властью, чем закон, а обычные люди остаются безучастными.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мнения Очумелова по ходу диалога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в разговоре сразу меняют его интонацию и решения, хотя никаких новых фактов о самом укусе не появляется.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Очумелов реагирует не на закон, а на возможный статус хозяина собаки.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рассказ «Хамелеон» (1884)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построение рассказа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создают повторяющиеся вопросы и одинаковые фразы, которые звучат снова и снова, как будто герой никак не может придумать твёрдое решение.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Очумелов постоянно меняет тон: то он угрожает, то оправдывается, то снова сердится. Из-за этого его речь выглядит смешно и нелепо.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делают сцену быстрой и живой. Читатель успевает заметить, как слова героя противоречат друг другу почти на глазах.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рассказе не только развлекает, но и разоблачает трусость, лицемерие и привычку подстраиваться под сильных людей.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кто в «Хамелеоне»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понять, какую роль играет каждый участник сцены и как раскрывается главный конфликт.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связан не с укусом, а с отношением людей к чину, страху и власти.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рассказ «Хамелеон» (1884)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собаки и укуса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становится ясно: вопрос уже не в том, виновата ли собака, а в том, кому она принадлежит. Так маленький эпизод превращается в сатирическое разоблачение чина и угодливости.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в рассказе важна не сама по себе, а как повод проверить людей на честность. Из-за одного укуса всплывают страх, суета и готовность менять мнение ради сильного хозяина.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Очумелов говорит отрывисто и резко: его фразы звучат как приказы, но за ними чувствуется растерянность и боязнь ошибиться перед начальством.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речи Хрюкина слышны жалоба, раздражение и грубость одновременно; он не выглядит благородной жертвой, а кажется сварливым и корыстным человеком.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Простые разговорные слова и короткие реплики делают сцену живой, будто спор происходит прямо на глазах у читателя.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Через речь Чехов быстро показывает характеры героев без длинных описаний: кто трусит, кто жалуется, кто бездумно поддакивает.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как средство характеристики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рассказа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мотивы в рассказе связаны между собой и усиливают друг друга в одной бытовой сцене.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мотив — чинопочитание; именно оно запускает страх, лицемерие и несправедливое решение Очумелова.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рассказ «Хамелеон» (1884); анализ художественных мотивов по тексту произведения.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остаётся актуальным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рассказе легко узнать ситуацию, когда человек меняет мнение в зависимости от того, кто перед ним сильнее или влиятельнее.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Чехов показывает не только смешной спор, но и привычку ставить чин выше закона, а выгоду — выше справедливости.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Поэтому «Хамелеон» понятен и сегодня: он учит замечать угодничество, трусость и отказ от собственных принципов.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как живой фон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спорящих стоят зеваки, которые смотрят на происходящее почти как на представление. Их молчаливая любопытность подчёркивает, что в городе к чужой беде относятся как к развлечению.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Потерянное достоинство начальника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Очумелов выглядит смешно именно из-за бытовой обстановки: он старается казаться важным, но постоянно суетится и меняет тон. Реалистичная деталь делает его не героем, а жалкой фигурой на глазах у всех.
</a:t>
            </a:r>
            <a:endParaRPr lang="en-US" sz="871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Жаркая площадь и шумный базар
</a:t>
            </a:r>
            <a:pPr algn="l" indent="0" marL="0">
              <a:lnSpc>
                <a:spcPct val="100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сразу помещает действие в обычную городскую суету: площадь, народ, жаркий день, движение и разговоры. На таком фоне даже короткая ссора звучит особенно заметно, потому что она нарушает привычный ритм жизни.
</a:t>
            </a:r>
            <a:endParaRPr lang="en-US" sz="863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реалистическая среда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Чехов раскрывает сатиру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показывает, как обычный уличный эпизод превращается в сатирическое разоблачение власти и страха.
</a:t>
            </a:r>
            <a:endParaRPr lang="en-US" sz="97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Чехов показывает человека без внутреннего стержня: Очумелов не руководствуется справедливостью, а подстраивает свои слова под чужую силу и возможные последствия.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Такой герой теряет уважение окружающих и собственное достоинство, потому что боится ответственности больше, чем несправедливого решения.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Название «Хамелеон» точно передаёт смысл: это не просто история о собаке, а рассказ о человеке, который меняется вместе с обстоятельствами.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 различие персонажей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показаны через спор и резкие реплики, поэтому их характеры раскрываются быстро и наглядно.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Очумелов и Хрюкин по-разному смешны, но вместе они показывают, как легко пропадает справедливость в мелком конфликте.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«Хамелеон»; сравнительный анализ персонажей по тексту рассказа.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ирония и сатирический эффект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Чехов пишет очень кратко: каждая реплика сразу открывает характер героя и не даёт читателю отвлечься от смысла сцены.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Ирония возникает, когда важный полицейский надзиратель ведёт себя нелепо и меняет мнение быстрее, чем успевает закончить фразу.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Сатирический эффект особенно силён потому, что смешное поведение героев показано как обычная часть жизни, хотя на самом деле оно разоблачает пороки общества.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«Хамелеон»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Чехова напоминает, что страх перед сильными и привычка угождать делают человека смешным и слабым. Настоящее достоинство проявляется тогда, когда человек остаётся верен своим принципам.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2026-05-22T12:49:26Z</dcterms:created>
  <dcterms:modified xsi:type="dcterms:W3CDTF">2026-05-22T12:49:26Z</dcterms:modified>
</cp:coreProperties>
</file>