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образы творчества: как рождается художественный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становится литературой через идею и образ.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образ в школьном анализе литературы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важно видеть не только сюжет, но и то, как через детали, символы и композицию писатель выражает свою мысль. Это помогает переходить от пересказа к осмысленной интерпретации текста.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анализа — содержание и форма — помогают увидеть идею не как вывод, а как смысловой центр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литературы: анализ художественного произведения как единства содержания и формы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становится понятной, когда школьник связывает её с темой, конфликтом и системой образов.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как форма выражения мысли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Конкретное, которое обобщает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всегда опирается на что-то зримое: человека, предмет, пейзаж или событие. Но он не ограничивается частной деталью и сразу выводит читателя к более широкому смыслу.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начинает 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действует через повтор, контраст, символику и эмоциональную точность. Поэтому одна деталь может закрепить настроение, раскрыть характер героя и поддержать главную идею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 наблюдение в литературном творчестве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 даёт писателю жизненно убедительную деталь, интонацию речи и достоверность среды. Без этой основы образ теряет убедительность и превращается в абстракцию.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соединяет разрозненные впечатления в цельную художественную картину. Оно позволяет увидеть в обычной сцене скрытый смысл и придать частному общечеловеческое звучание.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 делает образ выразительным и экономным. Даже небольшая языковая неточность может ослабить впечатление, тогда как удачная метафора сразу усиливает смысл.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 всегда соотносится с историческим временем, социальной средой и культурной традицией. Поэтому художественный образ рождается на пересечении биографии и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источников рождаются литературные образы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 складывается сразу из нескольких впечатлений и смысловых слоёв.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литература не копирует реальность, а перерабатывает её в художественный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урока; данные иллюстративные,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метафора и аллегория в литературе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соединяет видимую деталь с более широким смыслом. Он многозначен, поэтому один и тот же образ может открываться читателю по-разному в зависимости от контекста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строится на переносе признаков одного явления на другое. Благодаря этому текст становится образнее, а связь между предметами и состояниями — неожиданной и выразительной.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закрепляет отвлечённую идею за устойчивым образом. Она особенно заметна в басне, притче и сатире, где смысл должен быть понятен через наглядное художественное воплощение.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выбор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русской литературы часто оказывается в пути, и сама дорога становится проверкой его воли. В этом образе соединяются движение, судьба и нравственный выбор, поэтому он легко выходит за пределы отдельного сюжета и приобретает исторический масштаб.
</a:t>
            </a:r>
            <a:endParaRPr lang="en-US" sz="122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память и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— это не только место, где живут герои, но и пространство памяти, привычек и родственных связей. Через него писатель показывает, насколько прочны внутренние основы человека и что именно удерживает его от духовной потери.
</a:t>
            </a:r>
            <a:endParaRPr lang="en-US" sz="131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русских авторов нередко отражает состояние человека точнее прямого описания чувств. Зима, поле, река или метель могут передавать одиночество, надежду, тревогу или внутреннее обновление без единого прямого объяснения.
</a:t>
            </a:r>
            <a:endParaRPr lang="en-US" sz="12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удерживает русская литература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и та же идея выражается в разных видах искусства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смысл сохраняется, но средства выражения в каждом искусстве меняются.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получает разные формы в зависимости от языка искусства, но сохраняет общий смысловой стержень.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художественных средств разных искусств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рождения художественного произведения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жизненного впечатления к завершённой художественной форме.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образ воздействует на читателя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деталь помогает читателю сразу войти в ситуацию: конкретная вещь, жест или пейзаж вызывают доверие к изображённому и делают переживание героя близким.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контраст усиливает впечатление: рядом с тишиной возникает тревога, рядом с радостью — боль, и благодаря этому смысл эпизода становится особенно заметным.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мотива связывает отдельные части текста в единое целое и удерживает ключевую мысль, превращая случайную подробность в важный смысловой ориентир.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образ особенно силён через звук, интонацию и цвет, а в прозе — через предметную и психологическую точность, раскрывающую внутреннее состояние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создают литературные образы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образности по-разному направляют восприятие: цвет усиливает настроение, звук задаёт интонацию, а пространство помогает почувствовать масштаб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сильнее работают сочувствие и восхищение: они соединяют личное переживание с общечеловеческим смыслом и дольше сохраняются в памяти.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темы; условная шкала для учебной визуализации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образов в литературе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образ помогает писателю говорить о времени, переменах и хрупкости жизни без прямых объяснений. Смена времён года становится понятной моделью человеческого опыта.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особенно часто делает пейзаж участником действия: он не только создаёт фон, но и отражает состояние героя, предвосхищает событие или выражает авторскую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опыт, память и автобиографические мотивы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переживание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впечатления становятся материалом будущего текста: автор замечает людей, речь, детали быта и эмоциональные ситуации, которые запоминаются сильнее всего.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переработка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не воспроизводятся буквально: они соединяются с воображением, меняют порядок событий и приобретают художественную выразительность вместо документальной точности.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произведении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превращается в обобщённый смысл, понятный читателю. Именно поэтому автобиографический мотив в литературе всегда шире частного биографического факта.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 жанр, а смысловую нагрузку: самые устойчивые образы помогают говорить о выборе, памяти, надежде и границах человеческого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пространства и движения оказываются наиболее значимыми, потому что они лучше всего передают внутреннюю динамику героя и его жизненный выбор.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литературоведческого материала; условная визуализация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6138" y="2135775"/>
            <a:ext cx="415575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современного литературного образа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по-прежнему задаёт глубину восприятия: точное слово, композиция и авторская интонация остаются основой образа, даже если рядом присутствуют новые медиасреды.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 поток изображений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экран ускоряет смену впечатлений и делает образ более фрагментарным, поэтому читателю важно отделять яркий эффект от смысловой точности.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ассоциация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короткое видео и визуальный символ расширяют круг восприятия, но приобретают литературную ценность только тогда, когда поддерживают тему и идею текста.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цифровую эпоху решающим остаётся художественный выбор: писатель отбирает детали, превращая разрозненные впечатления в выразительный и осмысленный образ.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521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роль в создании образа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приём работает не сам по себе, а в связи с авторской мыслью и общим строем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украшают текст внешне, а направляют чтение: они помогают раскрыть идею через образ, интонацию и композицию.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литературы; школьный анализ художественного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является ли деталь сильным образом
</a:t>
            </a:r>
            <a:pPr algn="l" indent="0" marL="0">
              <a:lnSpc>
                <a:spcPct val="80000"/>
              </a:lnSpc>
              <a:buNone/>
            </a:pPr>
            <a:r>
              <a:rPr lang="en-US" sz="26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литературного анализа: от заметной детали к её смысловой и символической проверке в контексте произведения.
</a:t>
            </a:r>
            <a:endParaRPr lang="en-US" sz="2603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переживаний чаще всего достаточно, чтобы образ оказался понятным людям разных эпох и сохранился в культуре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теме; учебный литературоведческий вывод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образы держатся на общем человеческом опыте: чем точнее они выражают любовь, страх, выбор и надежду, тем дольше живут в литературе.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раскрывается через образ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убеждает тогда, когда мысль и образ не расходятся: смысл становится видимым, а форма — содержательной. Именно в этом рождается подлинная литература.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2026-05-23T19:13:46Z</dcterms:created>
  <dcterms:modified xsi:type="dcterms:W3CDTF">2026-05-23T19:13:46Z</dcterms:modified>
</cp:coreProperties>
</file>