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развитие животных: общие основы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одноклеточного зародыша до взрослого организма — сложный путь изменений.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научные наблюдения за развитием животных принадлежали К. Бэру. Э. Геккель ввёл термин «онтогенез» и биогенетический закон, формируя современное понимание развития и эволюции.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изучения онтогенеза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 начинается с оплодотворения и завершается рождением или вылуплением, формируя основные органы и ткани зародыша.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период охватывает рост организма, достижение половой зрелости и последующие изменения, включая старение.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периоды обеспечивают полное формирование и адаптацию животного к окружающей среде и жизненным функциям.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и постэмбриональный периоды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стадии развития зародыша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Дробление: быстрый рост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оплодотворения зигота начинает делиться беспрерывно, увеличивая число клеток без роста их размера. Этот процесс называется дроблением и закладывает основу для дальнейшего развития.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Гаструляция: формирование слоёв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этап клетки зародыша перераспределяются, образуя три зародышевых слоя, которые станут тканями и органами будущего животного. Этот процесс критически важен для правильной организации тела.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Органогенез: начало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гаструляции начинается развитие первых зачатков органов и систем. К примеру, у лягушки формируются структуры нервной системы, сердца и пищеварительного тракта, закладывая основы жизнедеятельности.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60220"/>
            <a:ext cx="4867800" cy="13100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развития животных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прямым и непрямым развитием, отражая разнообразие биологических стратегий животных.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характеризуется отсутствием личиночных стадий и метаморфоза, в отличие от непрямого, где они обязательны для адаптации.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зоологии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прямого развития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появляется с внешностью, напоминающей взрослых особей, что позволяет им сразу адаптироваться к среде обитания.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личиночной стадии упрощает развитие и снижает риски на ранних этапах жизни.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молодняка происходит постепенным увеличением размеров без кардинальных преобразований организма.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развития характерен для большинства млекопитающих и птиц, обеспечивая высокую выживаемость потомства.
</a:t>
            </a:r>
            <a:endParaRPr lang="en-US" sz="9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и метаморфоз в природе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бабочки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проходит стадии гусеницы, куколки и имаго. Каждый этап имеет уникальные признаки и функции, обеспечивая адаптацию к разным условиям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 лягушки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начинает жизнь в виде головастика, обитающего в воде и дышащего через жабры, а затем превращается во взрослое земноводное с лёгкими и конечностями.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метаморфоза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преобразование помогает разделить экологические ниши между молодыми и взрослыми особями, снижая конкуренцию за ресурсы и повышая шансы на выживание.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длительности индивидуального развития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роста и развития сильно варьируется, отражая особенности биологии каждого вида.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развитие у мелких животных контрастирует с длительным созреванием у долгоживущих видов.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влияние на развитие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в ДНК задаёт характеристики роста, формы тела и окраски у каждого животного.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определяют скорость и последовательность формирования органов во время эмбрионального периода.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генетические мутации вносят изменения, которые могут привести к новым адаптациям или аномалиям.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окружающей среды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среды регулирует скорость развития и определяет пол у некоторых видов, например, у крокодилов.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состав воды критичны для развития рыб и амфибий, влияя на выживаемость личинок.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освещённости влияет на активность и биологические циклы будущего организма.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Дисбаланс экологических условий может привести к замедлению роста или появлению дефектов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индивидуального развития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как катализатор метаморфоза у амфибий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амфибий гормон тироксин играет ключевую роль в превращении головастика во взрослую лягушку. Этот гормон запускает изменения тканей и органов, обеспечивая переход к наземному образу жизни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и развитие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регулирует формирование костей и общий рост организма человека в детском и подростковом возрасте. Его уровень влияет на величину и гармоничность телосложения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развития с помощью гормонов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влияют на различные стадии развития у животных, начиная с ранних личиночных этапов и заканчивая половым созреванием, обеспечивая координацию внутренних процессов.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позвоночных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1745600"/>
            <a:ext cx="1560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развития, при котором сперматозоид соединяется с яйцеклеткой, формируя зиготу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108203" y="1745600"/>
            <a:ext cx="1560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деление клеток зиготы без увеличения объема, формирование многоклеточного зародыша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03281" y="1745600"/>
            <a:ext cx="1560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зародышевых листков, закладываются основы будущих тканей и органов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98375" y="1745600"/>
            <a:ext cx="1560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 и морфогенез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дифференцировка органов, развитие внешних и внутренних структур организма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93478" y="1745600"/>
            <a:ext cx="15603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рост и 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организма, достижение половой зрелости и начало процессов старения после рождения или вылупления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насекомых с полным метаморфозом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яйца до личинки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яйца, из которых вылупляются личинки. Они активно питаются и растут, но сильно отличаются от взрослых особей по внешнему виду и образу жизни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куколки – время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превращаются в неподвижную куколку, внутри которой происходит перестройка организма, формируются органы взрослой особи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взрослой особи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куколки выходит взрослая насекомое (имаго) с крыльями и способное к размножению, зачастую меняющее среду обитания и пищевые предпочтения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основных стадий индивидуального развития животного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от зачатия до взрослой особи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развития рыб и амфибий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откладывают многочисленные икринки, развитие которых происходит вне тела матери, что обеспечивает широкое распространение и разнообразие видов.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проходят метаморфоз: из икры появляется личинка – головастик, которая постепенно трансформируется во взрослую форму с конечностями и лёгкими.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водной среды, такие как температура, кислород и чистота воды, играют важную роль в успешном развитии и выживании потомства.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забота о потомстве у птиц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зародыша за счёт желтка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яйца птицы зародыш получает питательные вещества из желтка, что обеспечивает его рост и формирование на ранних этапах развития.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насаживания и поддержание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наседают на яйца, поддерживая оптимальную температуру для правильного развития эмбриона и предотвращения переохлаждения.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птенцах после вылупления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Вылупившиеся птенцы полноценно не защищены и зависят от родителей, которые выкармливают их и оберегают от опасностей.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720114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развития млекопитающих и амфибий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развития и заботы у млекопитающих и амфибий.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обеспечивают высокую выживаемость потомства благодаря длительной беременности и заботе, в отличие от амфибий с массовым потомством и стадией личинки.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биологические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и индивидуальное развитие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Короткоживущие животные, например мыши, проходят все жизненные стадии быстро и размножаются часто для поддержания популяции.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 продолжительность жизни составляет около 10–16 лет, что позволяет им дольше рост и обучение перед размножением.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более 70 лет, с длительным периодом созревания, что обуславливает сложное социальное обучение и развитие.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скорость развития зависят от вида, стратегии выживания и экологических условий окружающей среды.
</a:t>
            </a:r>
            <a:endParaRPr lang="en-US" sz="9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предугадывать поведение и уровень выживаемости животных в различных природных условиях и воздействиях.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выявлять наследственные заболевания и разрабатывать методы их диагностики и лечения в ветеринарии и биологии.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основу для сохранения биоразнообразия и эффективного разведения редких и исчезающих видов.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индивидуального развития животных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онтогенеза и перспективы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индивидуального развития животных способствует науке, медицине и экологии, раскрывая взаимодействие наследственности и среды. Это знание помогает сохранять природу и поддерживать устойчивость жизни на планете.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2026-05-08T16:16:34Z</dcterms:created>
  <dcterms:modified xsi:type="dcterms:W3CDTF">2026-05-08T16:16:34Z</dcterms:modified>
</cp:coreProperties>
</file>