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Tourist Attractions: vocabulary and facts for a 7th grade English lesson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достопримечательностях по-английски и узнаём известные места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Tourist Attractions in Everyday English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достопримечательностей помогает описывать города, обсуждать поездки и задавать понятные вопросы о месте, его внешнем виде и причинах популярности.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tourist attraction is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Привлекает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Tourist attraction — это место, которое вызывает интерес у посетителей благодаря красоте, истории, необычному виду или известности. Люди специально приезжают туда, чтобы увидеть его своими глазами.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мест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достопримечательностям относятся музеи, памятники, парки, мосты, площади, здания и природные объекты. Все они могут быть интересны туристам, даже если выглядят очень по-разному.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 многим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такое место хорошо знают не только местные жители, но и гости из других городов и стран. О нём часто пишут в путеводителях, на сайтах и в школьных учебниках.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фотографируют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легко узнать по фотографиям, открыткам и изображениям в интернете. Их нередко показывают в новостях, туристических буклетах и видео о путешествиях.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узнавать мир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достопримечательности люди лучше понимают историю, культуру и жизнь страны. Поэтому они важны не только для путешествий, но и для изучения английского языка.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types of tourist attractions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группы достопримечательностей отличаются по происхождению и тому, что именно интересует туристов.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достопримечательностей привлекают людей по-разному: красотой природы, историей, культурой или современным дизайном.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по теме Tourist attractions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attractions: places made by nature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природным достопримечательностям относятся mountains, lakes, waterfalls, deserts and cliffs. Их не строит человек, но именно поэтому они часто выглядят особенно впечатляюще и необычно.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любят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привлекают красивыми видами, чистым воздухом и возможностью гулять на открытом пространстве. Там можно отдыхать, наблюдать природу и делать яркие фотографии.
</a:t>
            </a:r>
            <a:endParaRPr lang="en-US" sz="1098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под охраной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природные объекты входят в национальные парки и заповедные зоны. Это помогает сохранять их красоту, редкие растения и животных, а также беречь природу для будущих поколений.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Grand Canyon in the USA, Niagara Falls on the border of the USA and Canada, Lake Baikal in Russia and the Alps in Europe известны во всём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natural attractions popular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места особенно ценят, когда они одновременно красивы, удобны для посещения и подходят для прогулок или фотографий.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факторами чаще всего становятся красивый вид и удобный доступ, а активный отдых усиливает интерес к месту.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natural attractions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9813" y="1768975"/>
            <a:ext cx="197775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and cultural attractions in English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Historical attractions сохраняют следы истории: castles, palaces, churches and fortresses помогают узнать, как жили люди раньше и какие события были важны для страны.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 галереи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Cultural attractions включают museums, art galleries and theatres. Здесь можно увидеть произведения искусства, коллекции и постановки, которые отражают культуру и традиции.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Мемориалы и памятники напоминают о выдающихся людях и событиях. Такие места часто становятся символами города или даже целой страны.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Kremlin, the Colosseum, the Great Wall of China, the Taj Mahal and Versailles показывают, что историческая и культурная ценность может быть всемирно известной.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people choose a place to visit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туристического места и факторы, которые школьники легко могут назвать по-английски.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Museums as places to learn and explore
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в музее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Museum — это место, где хранятся и показываются objects of art, history, science or technology. Посетители могут увидеть настоящие предметы, модели и выставки, посвящённые разным темам.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музеи знамениты не только коллекциями, но и своей архитектурой. The Louvre in Paris, the British Museum in London и the Hermitage in St. Petersburg узнают даже по фотографиям.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музеев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science museums, dinosaur museums and space museums. Такие музеи особенно интересны школьникам, потому что в них можно узнавать новое в понятной и наглядной форме.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важно знать слова exhibition, gallery, collection, ticket and guide. Они помогают говорить о посещении музея точно и уверенно.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через интерес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помогает не только смотреть, но и задавать вопросы, сравнивать факты и делать выводы. Поэтому это одно из самых полезных мест для обучения и путешествий.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Famous landmarks and their features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известные места находятся в разных странах и знамениты по разным причинам.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достопримечательность известна по-своему: архитектурой, историей, древностью или уникальным видом.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географические и культурные факты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Cities that are attractions themselves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180100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туристы приезжают не ради одного здания, а ради всего города. Его исторический центр, набережная, площади и узкие улицы вместе создают особую атмосферу и узнаваемый образ.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1950297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 запоминается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виды, старые здания, мосты и местные рынки помогают увидеть характер места. Именно поэтому Venice, Prague, Paris, Kyoto и St Petersburg часто называют городами-открытками.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21247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города на английском удобно использовать словосочетания city centre, old town, famous square, river view и historic street. Они помогают говорить точно и понятно.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92194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видят гости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Посетители обычно гуляют по центру, фотографируют здания, заходят в кафе и рассматривают архитектуру. Город становится интересным, когда в нём есть движение, история и красивые детали.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263138" y="1395623"/>
            <a:ext cx="17010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город может быть достопримечательностью, если в нём сочетаются природа, архитектура и культурная жизнь. Тогда даже обычная прогулка становится частью знакомства со страной.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visitors remember most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яркое впечатление создаёт сочетание красивого вида и интересной истории. Такие места хочется фотографировать, обсуждать и советовать друзьям.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архитектура и атмосфера: именно они сильнее всего формируют память о поездке. Уникальность усиливается, если место связано с культурой или природой.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темы «Tourist attractions»; иллюстративная диаграмма для 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attractions and world records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достопримечательности часто становятся знаменитыми благодаря рекордным размерам. Burj Khalifa, большие мосты и высокие колёса обозрения привлекают внимание уже самим масштабом и силуэтом.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технология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объекты запоминаются необычной формой, смелым проектом или инженерным решением. Здания и стадионы с современным дизайном показывают, как архитектура может удивлять и работать на город.
</a:t>
            </a:r>
            <a:endParaRPr lang="en-US" sz="1097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для туристов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social media тоже важна: красивые панорамы быстро распространяются в фото и видео. Чем сильнее визуальный эффект, тем выше шанс, что место станет популярным у посетителей.
</a:t>
            </a:r>
            <a:endParaRPr lang="en-US" sz="1097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Подсветка делает современные объекты особенно заметными вечером. London Eye, небоскрёбы и мосты выглядят ярко ночью, поэтому их часто выбирают для прогулок и фотографий.
</a:t>
            </a:r>
            <a:endParaRPr lang="en-US" sz="10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Tourist attractions and local economy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Расходы посетителей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тратят деньги на билеты, транспорт, еду, сувениры и экскурсии. Даже один популярный объект может поддерживать маленькие кафе, магазины и местные службы вокруг него.
</a:t>
            </a:r>
            <a:endParaRPr lang="en-US" sz="1011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гостей создаёт работу для гидов, водителей, сотрудников музеев, гостиниц и магазинов. Чем больше посетителей, тем больше людей нужно для обслуживания и помощи туристам.
</a:t>
            </a:r>
            <a:endParaRPr lang="en-US" sz="1011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становится известнее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места делают город заметным на карте страны и мира. После удачных поездок, фотографий и отзывов люди чаще выбирают его для следующих путешествий.
</a:t>
            </a:r>
            <a:endParaRPr lang="en-US" sz="1011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принимать гостей, город улучшает дороги, транспорт, указатели и сервис. Это полезно и туристам, и местным жителям, потому что повышает удобство повседневной жизни.
</a:t>
            </a:r>
            <a:endParaRPr lang="en-US" sz="10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and respectful behavior at attractions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безопасного и уважительного посещения достопримечательностей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words for talking about attractions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достопримечательности коротко и точно. Их удобно использовать в рассказе, диалоге и письменном ответе.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охватывают место, действие и человека, поэтому они полезны для разных типов описания. С их помощью ответ звучит точнее и естественнее.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Tourist attractions для 7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attractions become well known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учебники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становится заметным, когда о нём пишут в книгах, школьных материалах и путеводителях. Так учащиеся впервые узнают название и внешний облик достопримечательности.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и сайты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помогают фильмы, travel websites и фото в интернете. Если объект часто появляется в медиа, его начинают узнавать даже люди, которые там не были.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Отзывы посетителей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поездок туристы оставляют комментарии, делятся снимками и советуют место друзьям. Личные впечатления делают достопримечательность более живой и привлекательной.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известность усиливает включение в the UNESCO World Heritage List. Тогда место воспринимается как важная часть мирового культурного наследия.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reasons a place becomes popular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место может стать известным, если у него есть одна яркая особенность. Часто успех создают не один, а несколько факторов сразу.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причины — уникальность, красота и история. Практические удобства важны тоже, но они обычно усиливают уже интересное место.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темы «Tourist attractions»; иллюстративная диаграмма для 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Attractions near home and in your region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парк рядом с домом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настоящая достопримечательность находится совсем рядом — в городском парке, на площади или у старого здания. Такие места помогают увидеть, как выглядит твой город в обычный день. Здесь можно учиться описывать trees, paths, monuments and views на английском.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 улицах района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дома, музеи и памятные таблички рассказывают о прошлом лучше любого длинного объяснения. Когда школьники гуляют по своему району, они замечают детали, которые раньше не видели: фасады, вывески, скверы и небольшие памятники.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как урок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attractions — удобная тема для коротких рассказов и проектов. Ученики могут описать место, назвать его features и объяснить, почему оно важно для жителей. Так английские слова связываются с реальными местами и личным опытом.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tourist attractions teach us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достопримечательности показывают, как связаны история, природа, культура и путешествия. Они учат описывать мир по-английски, уважать места и понимать, почему каждая достопримечательность по-своему важна.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2026-05-30T19:44:18Z</dcterms:created>
  <dcterms:modified xsi:type="dcterms:W3CDTF">2026-05-30T19:44:18Z</dcterms:modified>
</cp:coreProperties>
</file>